
<file path=[Content_Types].xml><?xml version="1.0" encoding="utf-8"?>
<Types xmlns="http://schemas.openxmlformats.org/package/2006/content-types">
  <Default Extension="emf" ContentType="image/x-em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60" r:id="rId1"/>
  </p:sldMasterIdLst>
  <p:notesMasterIdLst>
    <p:notesMasterId r:id="rId17"/>
  </p:notesMasterIdLst>
  <p:sldIdLst>
    <p:sldId id="256" r:id="rId2"/>
    <p:sldId id="258" r:id="rId3"/>
    <p:sldId id="257" r:id="rId4"/>
    <p:sldId id="259" r:id="rId5"/>
    <p:sldId id="268" r:id="rId6"/>
    <p:sldId id="260" r:id="rId7"/>
    <p:sldId id="261" r:id="rId8"/>
    <p:sldId id="263" r:id="rId9"/>
    <p:sldId id="262" r:id="rId10"/>
    <p:sldId id="269" r:id="rId11"/>
    <p:sldId id="264" r:id="rId12"/>
    <p:sldId id="265" r:id="rId13"/>
    <p:sldId id="270" r:id="rId14"/>
    <p:sldId id="271" r:id="rId15"/>
    <p:sldId id="266" r:id="rId16"/>
  </p:sldIdLst>
  <p:sldSz cx="12192000" cy="6858000"/>
  <p:notesSz cx="6858000" cy="9144000"/>
  <p:defaultTextStyle>
    <a:defPPr>
      <a:defRPr lang="en-US"/>
    </a:defPPr>
    <a:lvl1pPr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1pPr>
    <a:lvl2pPr marL="4572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2pPr>
    <a:lvl3pPr marL="9144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3pPr>
    <a:lvl4pPr marL="13716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4pPr>
    <a:lvl5pPr marL="1828800" algn="l" defTabSz="457200" rtl="0" fontAlgn="base">
      <a:spcBef>
        <a:spcPct val="0"/>
      </a:spcBef>
      <a:spcAft>
        <a:spcPct val="0"/>
      </a:spcAft>
      <a:defRPr kern="1200">
        <a:solidFill>
          <a:schemeClr val="tx1"/>
        </a:solidFill>
        <a:latin typeface="Arial" charset="0"/>
        <a:ea typeface="ＭＳ Ｐゴシック" charset="-128"/>
        <a:cs typeface="ＭＳ Ｐゴシック" charset="-128"/>
      </a:defRPr>
    </a:lvl5pPr>
    <a:lvl6pPr marL="2286000" algn="l" defTabSz="457200" rtl="0" eaLnBrk="1" latinLnBrk="0" hangingPunct="1">
      <a:defRPr kern="1200">
        <a:solidFill>
          <a:schemeClr val="tx1"/>
        </a:solidFill>
        <a:latin typeface="Arial" charset="0"/>
        <a:ea typeface="ＭＳ Ｐゴシック" charset="-128"/>
        <a:cs typeface="ＭＳ Ｐゴシック" charset="-128"/>
      </a:defRPr>
    </a:lvl6pPr>
    <a:lvl7pPr marL="2743200" algn="l" defTabSz="457200" rtl="0" eaLnBrk="1" latinLnBrk="0" hangingPunct="1">
      <a:defRPr kern="1200">
        <a:solidFill>
          <a:schemeClr val="tx1"/>
        </a:solidFill>
        <a:latin typeface="Arial" charset="0"/>
        <a:ea typeface="ＭＳ Ｐゴシック" charset="-128"/>
        <a:cs typeface="ＭＳ Ｐゴシック" charset="-128"/>
      </a:defRPr>
    </a:lvl7pPr>
    <a:lvl8pPr marL="3200400" algn="l" defTabSz="457200" rtl="0" eaLnBrk="1" latinLnBrk="0" hangingPunct="1">
      <a:defRPr kern="1200">
        <a:solidFill>
          <a:schemeClr val="tx1"/>
        </a:solidFill>
        <a:latin typeface="Arial" charset="0"/>
        <a:ea typeface="ＭＳ Ｐゴシック" charset="-128"/>
        <a:cs typeface="ＭＳ Ｐゴシック" charset="-128"/>
      </a:defRPr>
    </a:lvl8pPr>
    <a:lvl9pPr marL="3657600" algn="l" defTabSz="457200" rtl="0" eaLnBrk="1" latinLnBrk="0" hangingPunct="1">
      <a:defRPr kern="1200">
        <a:solidFill>
          <a:schemeClr val="tx1"/>
        </a:solidFill>
        <a:latin typeface="Arial" charset="0"/>
        <a:ea typeface="ＭＳ Ｐゴシック" charset="-128"/>
        <a:cs typeface="ＭＳ Ｐゴシック" charset="-128"/>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A4749"/>
    <a:srgbClr val="D3FEC5"/>
    <a:srgbClr val="5687A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9247"/>
    <p:restoredTop sz="68664"/>
  </p:normalViewPr>
  <p:slideViewPr>
    <p:cSldViewPr snapToGrid="0">
      <p:cViewPr varScale="1">
        <p:scale>
          <a:sx n="80" d="100"/>
          <a:sy n="80" d="100"/>
        </p:scale>
        <p:origin x="1496"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Cao, Zhichao" userId="359c9985-f576-44d0-808e-7d6a64497c1a" providerId="ADAL" clId="{DA2D10AF-4B53-CC4C-93F0-94275EFEABC5}"/>
    <pc:docChg chg="undo custSel addSld delSld modSld sldOrd">
      <pc:chgData name="Cao, Zhichao" userId="359c9985-f576-44d0-808e-7d6a64497c1a" providerId="ADAL" clId="{DA2D10AF-4B53-CC4C-93F0-94275EFEABC5}" dt="2022-10-11T05:10:34.428" v="6045"/>
      <pc:docMkLst>
        <pc:docMk/>
      </pc:docMkLst>
      <pc:sldChg chg="addSp modSp mod">
        <pc:chgData name="Cao, Zhichao" userId="359c9985-f576-44d0-808e-7d6a64497c1a" providerId="ADAL" clId="{DA2D10AF-4B53-CC4C-93F0-94275EFEABC5}" dt="2022-10-10T05:47:45.496" v="2401" actId="1036"/>
        <pc:sldMkLst>
          <pc:docMk/>
          <pc:sldMk cId="1709579988" sldId="256"/>
        </pc:sldMkLst>
        <pc:spChg chg="mod">
          <ac:chgData name="Cao, Zhichao" userId="359c9985-f576-44d0-808e-7d6a64497c1a" providerId="ADAL" clId="{DA2D10AF-4B53-CC4C-93F0-94275EFEABC5}" dt="2022-10-10T05:47:39.702" v="2384" actId="1036"/>
          <ac:spMkLst>
            <pc:docMk/>
            <pc:sldMk cId="1709579988" sldId="256"/>
            <ac:spMk id="3" creationId="{26CA6F50-8E6F-D40A-2FBA-03FE1562C581}"/>
          </ac:spMkLst>
        </pc:spChg>
        <pc:picChg chg="add mod">
          <ac:chgData name="Cao, Zhichao" userId="359c9985-f576-44d0-808e-7d6a64497c1a" providerId="ADAL" clId="{DA2D10AF-4B53-CC4C-93F0-94275EFEABC5}" dt="2022-10-10T05:47:45.496" v="2401" actId="1036"/>
          <ac:picMkLst>
            <pc:docMk/>
            <pc:sldMk cId="1709579988" sldId="256"/>
            <ac:picMk id="1026" creationId="{0C9774B5-8A92-39ED-D142-93D0B5CC2B24}"/>
          </ac:picMkLst>
        </pc:picChg>
      </pc:sldChg>
      <pc:sldChg chg="addSp delSp modSp mod modAnim">
        <pc:chgData name="Cao, Zhichao" userId="359c9985-f576-44d0-808e-7d6a64497c1a" providerId="ADAL" clId="{DA2D10AF-4B53-CC4C-93F0-94275EFEABC5}" dt="2022-10-10T13:56:13.053" v="2569" actId="692"/>
        <pc:sldMkLst>
          <pc:docMk/>
          <pc:sldMk cId="1302748141" sldId="257"/>
        </pc:sldMkLst>
        <pc:spChg chg="mod">
          <ac:chgData name="Cao, Zhichao" userId="359c9985-f576-44d0-808e-7d6a64497c1a" providerId="ADAL" clId="{DA2D10AF-4B53-CC4C-93F0-94275EFEABC5}" dt="2022-10-09T19:18:24.791" v="43" actId="20577"/>
          <ac:spMkLst>
            <pc:docMk/>
            <pc:sldMk cId="1302748141" sldId="257"/>
            <ac:spMk id="2" creationId="{DD0FCC8D-D6EF-B7CE-16B9-0386BDCD27F1}"/>
          </ac:spMkLst>
        </pc:spChg>
        <pc:spChg chg="mod">
          <ac:chgData name="Cao, Zhichao" userId="359c9985-f576-44d0-808e-7d6a64497c1a" providerId="ADAL" clId="{DA2D10AF-4B53-CC4C-93F0-94275EFEABC5}" dt="2022-10-10T04:27:08.463" v="1527" actId="27636"/>
          <ac:spMkLst>
            <pc:docMk/>
            <pc:sldMk cId="1302748141" sldId="257"/>
            <ac:spMk id="4" creationId="{EAE710A2-6F04-8D1E-CA2C-8847F64D3C6E}"/>
          </ac:spMkLst>
        </pc:spChg>
        <pc:spChg chg="add mod">
          <ac:chgData name="Cao, Zhichao" userId="359c9985-f576-44d0-808e-7d6a64497c1a" providerId="ADAL" clId="{DA2D10AF-4B53-CC4C-93F0-94275EFEABC5}" dt="2022-10-10T04:02:50.398" v="1121" actId="164"/>
          <ac:spMkLst>
            <pc:docMk/>
            <pc:sldMk cId="1302748141" sldId="257"/>
            <ac:spMk id="8" creationId="{86078BB4-AED9-2D5A-EE5B-FEAF3F73BF25}"/>
          </ac:spMkLst>
        </pc:spChg>
        <pc:spChg chg="add mod">
          <ac:chgData name="Cao, Zhichao" userId="359c9985-f576-44d0-808e-7d6a64497c1a" providerId="ADAL" clId="{DA2D10AF-4B53-CC4C-93F0-94275EFEABC5}" dt="2022-10-10T04:02:50.398" v="1121" actId="164"/>
          <ac:spMkLst>
            <pc:docMk/>
            <pc:sldMk cId="1302748141" sldId="257"/>
            <ac:spMk id="9" creationId="{8B14886C-CC18-BA85-0E19-3B9AB2C77082}"/>
          </ac:spMkLst>
        </pc:spChg>
        <pc:spChg chg="add mod">
          <ac:chgData name="Cao, Zhichao" userId="359c9985-f576-44d0-808e-7d6a64497c1a" providerId="ADAL" clId="{DA2D10AF-4B53-CC4C-93F0-94275EFEABC5}" dt="2022-10-10T04:02:50.398" v="1121" actId="164"/>
          <ac:spMkLst>
            <pc:docMk/>
            <pc:sldMk cId="1302748141" sldId="257"/>
            <ac:spMk id="10" creationId="{F0719C7A-DA9B-CB65-729A-561FF6841F6B}"/>
          </ac:spMkLst>
        </pc:spChg>
        <pc:spChg chg="add mod">
          <ac:chgData name="Cao, Zhichao" userId="359c9985-f576-44d0-808e-7d6a64497c1a" providerId="ADAL" clId="{DA2D10AF-4B53-CC4C-93F0-94275EFEABC5}" dt="2022-10-10T04:02:50.398" v="1121" actId="164"/>
          <ac:spMkLst>
            <pc:docMk/>
            <pc:sldMk cId="1302748141" sldId="257"/>
            <ac:spMk id="11" creationId="{00E2EDE6-63D8-F42F-5E78-99C54F95FE49}"/>
          </ac:spMkLst>
        </pc:spChg>
        <pc:spChg chg="add mod">
          <ac:chgData name="Cao, Zhichao" userId="359c9985-f576-44d0-808e-7d6a64497c1a" providerId="ADAL" clId="{DA2D10AF-4B53-CC4C-93F0-94275EFEABC5}" dt="2022-10-10T04:02:50.398" v="1121" actId="164"/>
          <ac:spMkLst>
            <pc:docMk/>
            <pc:sldMk cId="1302748141" sldId="257"/>
            <ac:spMk id="12" creationId="{B55DB2DE-06FE-CDC7-BE28-CC542BCB7B0C}"/>
          </ac:spMkLst>
        </pc:spChg>
        <pc:spChg chg="add mod">
          <ac:chgData name="Cao, Zhichao" userId="359c9985-f576-44d0-808e-7d6a64497c1a" providerId="ADAL" clId="{DA2D10AF-4B53-CC4C-93F0-94275EFEABC5}" dt="2022-10-10T04:03:02.120" v="1123" actId="164"/>
          <ac:spMkLst>
            <pc:docMk/>
            <pc:sldMk cId="1302748141" sldId="257"/>
            <ac:spMk id="13" creationId="{9C3D8FF9-6958-0C88-73CC-18C91DD07620}"/>
          </ac:spMkLst>
        </pc:spChg>
        <pc:spChg chg="add mod">
          <ac:chgData name="Cao, Zhichao" userId="359c9985-f576-44d0-808e-7d6a64497c1a" providerId="ADAL" clId="{DA2D10AF-4B53-CC4C-93F0-94275EFEABC5}" dt="2022-10-10T04:03:02.120" v="1123" actId="164"/>
          <ac:spMkLst>
            <pc:docMk/>
            <pc:sldMk cId="1302748141" sldId="257"/>
            <ac:spMk id="14" creationId="{141C04AB-2C5E-9591-7DAA-FC2ED32C03DB}"/>
          </ac:spMkLst>
        </pc:spChg>
        <pc:spChg chg="add mod">
          <ac:chgData name="Cao, Zhichao" userId="359c9985-f576-44d0-808e-7d6a64497c1a" providerId="ADAL" clId="{DA2D10AF-4B53-CC4C-93F0-94275EFEABC5}" dt="2022-10-10T04:03:02.120" v="1123" actId="164"/>
          <ac:spMkLst>
            <pc:docMk/>
            <pc:sldMk cId="1302748141" sldId="257"/>
            <ac:spMk id="15" creationId="{99991480-1FD7-C841-06BF-FB5AEC88E921}"/>
          </ac:spMkLst>
        </pc:spChg>
        <pc:spChg chg="add mod">
          <ac:chgData name="Cao, Zhichao" userId="359c9985-f576-44d0-808e-7d6a64497c1a" providerId="ADAL" clId="{DA2D10AF-4B53-CC4C-93F0-94275EFEABC5}" dt="2022-10-10T04:03:02.120" v="1123" actId="164"/>
          <ac:spMkLst>
            <pc:docMk/>
            <pc:sldMk cId="1302748141" sldId="257"/>
            <ac:spMk id="16" creationId="{D5CC9893-28BE-D687-F4CC-23B1B80467C6}"/>
          </ac:spMkLst>
        </pc:spChg>
        <pc:spChg chg="add mod">
          <ac:chgData name="Cao, Zhichao" userId="359c9985-f576-44d0-808e-7d6a64497c1a" providerId="ADAL" clId="{DA2D10AF-4B53-CC4C-93F0-94275EFEABC5}" dt="2022-10-10T04:03:14.017" v="1126" actId="164"/>
          <ac:spMkLst>
            <pc:docMk/>
            <pc:sldMk cId="1302748141" sldId="257"/>
            <ac:spMk id="17" creationId="{75CD7F61-2CD3-BDB9-A3C8-83F831F5F660}"/>
          </ac:spMkLst>
        </pc:spChg>
        <pc:spChg chg="add mod">
          <ac:chgData name="Cao, Zhichao" userId="359c9985-f576-44d0-808e-7d6a64497c1a" providerId="ADAL" clId="{DA2D10AF-4B53-CC4C-93F0-94275EFEABC5}" dt="2022-10-10T04:03:14.017" v="1126" actId="164"/>
          <ac:spMkLst>
            <pc:docMk/>
            <pc:sldMk cId="1302748141" sldId="257"/>
            <ac:spMk id="18" creationId="{119A7907-1190-2DC2-71B4-17A3F31F4661}"/>
          </ac:spMkLst>
        </pc:spChg>
        <pc:spChg chg="add mod">
          <ac:chgData name="Cao, Zhichao" userId="359c9985-f576-44d0-808e-7d6a64497c1a" providerId="ADAL" clId="{DA2D10AF-4B53-CC4C-93F0-94275EFEABC5}" dt="2022-10-10T04:03:14.017" v="1126" actId="164"/>
          <ac:spMkLst>
            <pc:docMk/>
            <pc:sldMk cId="1302748141" sldId="257"/>
            <ac:spMk id="19" creationId="{2CAA06A9-35ED-9B74-DBFC-1247B9D9D456}"/>
          </ac:spMkLst>
        </pc:spChg>
        <pc:spChg chg="add mod">
          <ac:chgData name="Cao, Zhichao" userId="359c9985-f576-44d0-808e-7d6a64497c1a" providerId="ADAL" clId="{DA2D10AF-4B53-CC4C-93F0-94275EFEABC5}" dt="2022-10-10T04:03:14.017" v="1126" actId="164"/>
          <ac:spMkLst>
            <pc:docMk/>
            <pc:sldMk cId="1302748141" sldId="257"/>
            <ac:spMk id="20" creationId="{48EB5C00-93F8-D252-2BEF-7E5C96CC31D4}"/>
          </ac:spMkLst>
        </pc:spChg>
        <pc:spChg chg="add mod">
          <ac:chgData name="Cao, Zhichao" userId="359c9985-f576-44d0-808e-7d6a64497c1a" providerId="ADAL" clId="{DA2D10AF-4B53-CC4C-93F0-94275EFEABC5}" dt="2022-10-10T04:03:14.017" v="1126" actId="164"/>
          <ac:spMkLst>
            <pc:docMk/>
            <pc:sldMk cId="1302748141" sldId="257"/>
            <ac:spMk id="21" creationId="{95553086-7FFE-AA91-ED68-02117CC975BB}"/>
          </ac:spMkLst>
        </pc:spChg>
        <pc:spChg chg="add mod">
          <ac:chgData name="Cao, Zhichao" userId="359c9985-f576-44d0-808e-7d6a64497c1a" providerId="ADAL" clId="{DA2D10AF-4B53-CC4C-93F0-94275EFEABC5}" dt="2022-10-10T04:03:14.017" v="1126" actId="164"/>
          <ac:spMkLst>
            <pc:docMk/>
            <pc:sldMk cId="1302748141" sldId="257"/>
            <ac:spMk id="22" creationId="{A1F44E03-E88A-C386-9568-4F739C4FF69A}"/>
          </ac:spMkLst>
        </pc:spChg>
        <pc:spChg chg="add mod">
          <ac:chgData name="Cao, Zhichao" userId="359c9985-f576-44d0-808e-7d6a64497c1a" providerId="ADAL" clId="{DA2D10AF-4B53-CC4C-93F0-94275EFEABC5}" dt="2022-10-10T04:03:14.017" v="1126" actId="164"/>
          <ac:spMkLst>
            <pc:docMk/>
            <pc:sldMk cId="1302748141" sldId="257"/>
            <ac:spMk id="23" creationId="{99A37A94-F11C-00A7-6243-E5F516D3F2BB}"/>
          </ac:spMkLst>
        </pc:spChg>
        <pc:spChg chg="add mod">
          <ac:chgData name="Cao, Zhichao" userId="359c9985-f576-44d0-808e-7d6a64497c1a" providerId="ADAL" clId="{DA2D10AF-4B53-CC4C-93F0-94275EFEABC5}" dt="2022-10-10T04:03:14.017" v="1126" actId="164"/>
          <ac:spMkLst>
            <pc:docMk/>
            <pc:sldMk cId="1302748141" sldId="257"/>
            <ac:spMk id="24" creationId="{3D1912AF-9EF9-9B48-AEDB-59B683102F91}"/>
          </ac:spMkLst>
        </pc:spChg>
        <pc:spChg chg="add mod">
          <ac:chgData name="Cao, Zhichao" userId="359c9985-f576-44d0-808e-7d6a64497c1a" providerId="ADAL" clId="{DA2D10AF-4B53-CC4C-93F0-94275EFEABC5}" dt="2022-10-10T04:03:14.017" v="1126" actId="164"/>
          <ac:spMkLst>
            <pc:docMk/>
            <pc:sldMk cId="1302748141" sldId="257"/>
            <ac:spMk id="25" creationId="{E67AE13B-0204-482F-DBDF-DC58977AB5D6}"/>
          </ac:spMkLst>
        </pc:spChg>
        <pc:spChg chg="add mod">
          <ac:chgData name="Cao, Zhichao" userId="359c9985-f576-44d0-808e-7d6a64497c1a" providerId="ADAL" clId="{DA2D10AF-4B53-CC4C-93F0-94275EFEABC5}" dt="2022-10-10T04:03:31.304" v="1129" actId="164"/>
          <ac:spMkLst>
            <pc:docMk/>
            <pc:sldMk cId="1302748141" sldId="257"/>
            <ac:spMk id="26" creationId="{919EDF6E-F054-85EE-6847-2276C16304F8}"/>
          </ac:spMkLst>
        </pc:spChg>
        <pc:spChg chg="add mod">
          <ac:chgData name="Cao, Zhichao" userId="359c9985-f576-44d0-808e-7d6a64497c1a" providerId="ADAL" clId="{DA2D10AF-4B53-CC4C-93F0-94275EFEABC5}" dt="2022-10-10T04:03:40.221" v="1131" actId="164"/>
          <ac:spMkLst>
            <pc:docMk/>
            <pc:sldMk cId="1302748141" sldId="257"/>
            <ac:spMk id="27" creationId="{BA02DB08-A560-E51B-2C39-30237ABDE48E}"/>
          </ac:spMkLst>
        </pc:spChg>
        <pc:spChg chg="add mod">
          <ac:chgData name="Cao, Zhichao" userId="359c9985-f576-44d0-808e-7d6a64497c1a" providerId="ADAL" clId="{DA2D10AF-4B53-CC4C-93F0-94275EFEABC5}" dt="2022-10-10T04:03:40.221" v="1131" actId="164"/>
          <ac:spMkLst>
            <pc:docMk/>
            <pc:sldMk cId="1302748141" sldId="257"/>
            <ac:spMk id="28" creationId="{12EA5C05-3A43-5FB1-6D35-C78F6BE62B12}"/>
          </ac:spMkLst>
        </pc:spChg>
        <pc:spChg chg="add mod">
          <ac:chgData name="Cao, Zhichao" userId="359c9985-f576-44d0-808e-7d6a64497c1a" providerId="ADAL" clId="{DA2D10AF-4B53-CC4C-93F0-94275EFEABC5}" dt="2022-10-10T04:03:40.221" v="1131" actId="164"/>
          <ac:spMkLst>
            <pc:docMk/>
            <pc:sldMk cId="1302748141" sldId="257"/>
            <ac:spMk id="29" creationId="{2815E1D1-670E-7E74-C847-77A0C7595107}"/>
          </ac:spMkLst>
        </pc:spChg>
        <pc:spChg chg="add mod">
          <ac:chgData name="Cao, Zhichao" userId="359c9985-f576-44d0-808e-7d6a64497c1a" providerId="ADAL" clId="{DA2D10AF-4B53-CC4C-93F0-94275EFEABC5}" dt="2022-10-10T04:03:40.221" v="1131" actId="164"/>
          <ac:spMkLst>
            <pc:docMk/>
            <pc:sldMk cId="1302748141" sldId="257"/>
            <ac:spMk id="30" creationId="{A24A28F5-7E53-E820-2D1F-4B1CD2A13E61}"/>
          </ac:spMkLst>
        </pc:spChg>
        <pc:spChg chg="add mod">
          <ac:chgData name="Cao, Zhichao" userId="359c9985-f576-44d0-808e-7d6a64497c1a" providerId="ADAL" clId="{DA2D10AF-4B53-CC4C-93F0-94275EFEABC5}" dt="2022-10-10T04:03:40.221" v="1131" actId="164"/>
          <ac:spMkLst>
            <pc:docMk/>
            <pc:sldMk cId="1302748141" sldId="257"/>
            <ac:spMk id="31" creationId="{8684E027-F867-554D-A804-2BCACA3C7E85}"/>
          </ac:spMkLst>
        </pc:spChg>
        <pc:spChg chg="add mod">
          <ac:chgData name="Cao, Zhichao" userId="359c9985-f576-44d0-808e-7d6a64497c1a" providerId="ADAL" clId="{DA2D10AF-4B53-CC4C-93F0-94275EFEABC5}" dt="2022-10-10T04:03:40.221" v="1131" actId="164"/>
          <ac:spMkLst>
            <pc:docMk/>
            <pc:sldMk cId="1302748141" sldId="257"/>
            <ac:spMk id="32" creationId="{2A1EC3C8-9FC2-6193-E456-EF7E5DBB0F23}"/>
          </ac:spMkLst>
        </pc:spChg>
        <pc:spChg chg="add mod">
          <ac:chgData name="Cao, Zhichao" userId="359c9985-f576-44d0-808e-7d6a64497c1a" providerId="ADAL" clId="{DA2D10AF-4B53-CC4C-93F0-94275EFEABC5}" dt="2022-10-10T04:03:40.221" v="1131" actId="164"/>
          <ac:spMkLst>
            <pc:docMk/>
            <pc:sldMk cId="1302748141" sldId="257"/>
            <ac:spMk id="33" creationId="{C21FF399-F0EF-B868-4D3C-D9B3262CFA64}"/>
          </ac:spMkLst>
        </pc:spChg>
        <pc:spChg chg="add mod">
          <ac:chgData name="Cao, Zhichao" userId="359c9985-f576-44d0-808e-7d6a64497c1a" providerId="ADAL" clId="{DA2D10AF-4B53-CC4C-93F0-94275EFEABC5}" dt="2022-10-10T04:03:40.221" v="1131" actId="164"/>
          <ac:spMkLst>
            <pc:docMk/>
            <pc:sldMk cId="1302748141" sldId="257"/>
            <ac:spMk id="34" creationId="{F24EFC48-1126-34E6-AF43-FAA701141072}"/>
          </ac:spMkLst>
        </pc:spChg>
        <pc:spChg chg="add mod">
          <ac:chgData name="Cao, Zhichao" userId="359c9985-f576-44d0-808e-7d6a64497c1a" providerId="ADAL" clId="{DA2D10AF-4B53-CC4C-93F0-94275EFEABC5}" dt="2022-10-10T04:03:31.304" v="1129" actId="164"/>
          <ac:spMkLst>
            <pc:docMk/>
            <pc:sldMk cId="1302748141" sldId="257"/>
            <ac:spMk id="35" creationId="{1C66C7F4-1674-3FC2-89E6-D965FC9AEF3D}"/>
          </ac:spMkLst>
        </pc:spChg>
        <pc:spChg chg="add mod">
          <ac:chgData name="Cao, Zhichao" userId="359c9985-f576-44d0-808e-7d6a64497c1a" providerId="ADAL" clId="{DA2D10AF-4B53-CC4C-93F0-94275EFEABC5}" dt="2022-10-10T04:03:31.304" v="1129" actId="164"/>
          <ac:spMkLst>
            <pc:docMk/>
            <pc:sldMk cId="1302748141" sldId="257"/>
            <ac:spMk id="36" creationId="{69B670C7-7759-F77C-108C-DB8D53571B13}"/>
          </ac:spMkLst>
        </pc:spChg>
        <pc:spChg chg="add del mod">
          <ac:chgData name="Cao, Zhichao" userId="359c9985-f576-44d0-808e-7d6a64497c1a" providerId="ADAL" clId="{DA2D10AF-4B53-CC4C-93F0-94275EFEABC5}" dt="2022-10-10T04:10:26.032" v="1275" actId="478"/>
          <ac:spMkLst>
            <pc:docMk/>
            <pc:sldMk cId="1302748141" sldId="257"/>
            <ac:spMk id="37" creationId="{E12CE15A-7F90-D3AA-96B8-9E262F50D2F0}"/>
          </ac:spMkLst>
        </pc:spChg>
        <pc:spChg chg="add mod">
          <ac:chgData name="Cao, Zhichao" userId="359c9985-f576-44d0-808e-7d6a64497c1a" providerId="ADAL" clId="{DA2D10AF-4B53-CC4C-93F0-94275EFEABC5}" dt="2022-10-10T04:15:58.689" v="1398" actId="1076"/>
          <ac:spMkLst>
            <pc:docMk/>
            <pc:sldMk cId="1302748141" sldId="257"/>
            <ac:spMk id="39" creationId="{B9A6417C-A2CC-8418-9C6B-9A24E82FDE72}"/>
          </ac:spMkLst>
        </pc:spChg>
        <pc:spChg chg="add del mod">
          <ac:chgData name="Cao, Zhichao" userId="359c9985-f576-44d0-808e-7d6a64497c1a" providerId="ADAL" clId="{DA2D10AF-4B53-CC4C-93F0-94275EFEABC5}" dt="2022-10-10T04:10:26.953" v="1276" actId="478"/>
          <ac:spMkLst>
            <pc:docMk/>
            <pc:sldMk cId="1302748141" sldId="257"/>
            <ac:spMk id="40" creationId="{F9862C20-EAAC-E49F-4ACE-F7A0B481A5B0}"/>
          </ac:spMkLst>
        </pc:spChg>
        <pc:spChg chg="add del mod">
          <ac:chgData name="Cao, Zhichao" userId="359c9985-f576-44d0-808e-7d6a64497c1a" providerId="ADAL" clId="{DA2D10AF-4B53-CC4C-93F0-94275EFEABC5}" dt="2022-10-10T04:11:37.301" v="1333" actId="478"/>
          <ac:spMkLst>
            <pc:docMk/>
            <pc:sldMk cId="1302748141" sldId="257"/>
            <ac:spMk id="41" creationId="{C273BB66-E2A0-0ED5-AA61-14340B6FB492}"/>
          </ac:spMkLst>
        </pc:spChg>
        <pc:spChg chg="add del mod">
          <ac:chgData name="Cao, Zhichao" userId="359c9985-f576-44d0-808e-7d6a64497c1a" providerId="ADAL" clId="{DA2D10AF-4B53-CC4C-93F0-94275EFEABC5}" dt="2022-10-10T04:11:40.327" v="1334" actId="478"/>
          <ac:spMkLst>
            <pc:docMk/>
            <pc:sldMk cId="1302748141" sldId="257"/>
            <ac:spMk id="45" creationId="{FBDD6E16-A78E-9DDC-1B19-C6EDF4725412}"/>
          </ac:spMkLst>
        </pc:spChg>
        <pc:spChg chg="add mod">
          <ac:chgData name="Cao, Zhichao" userId="359c9985-f576-44d0-808e-7d6a64497c1a" providerId="ADAL" clId="{DA2D10AF-4B53-CC4C-93F0-94275EFEABC5}" dt="2022-10-10T04:13:28.944" v="1364" actId="14100"/>
          <ac:spMkLst>
            <pc:docMk/>
            <pc:sldMk cId="1302748141" sldId="257"/>
            <ac:spMk id="51" creationId="{07048D9D-7214-64FF-CE35-F32A3E585B96}"/>
          </ac:spMkLst>
        </pc:spChg>
        <pc:spChg chg="add mod">
          <ac:chgData name="Cao, Zhichao" userId="359c9985-f576-44d0-808e-7d6a64497c1a" providerId="ADAL" clId="{DA2D10AF-4B53-CC4C-93F0-94275EFEABC5}" dt="2022-10-10T04:13:33.362" v="1365" actId="14100"/>
          <ac:spMkLst>
            <pc:docMk/>
            <pc:sldMk cId="1302748141" sldId="257"/>
            <ac:spMk id="52" creationId="{45ACB420-7B54-E801-54B1-CB5EF00A4502}"/>
          </ac:spMkLst>
        </pc:spChg>
        <pc:spChg chg="add mod">
          <ac:chgData name="Cao, Zhichao" userId="359c9985-f576-44d0-808e-7d6a64497c1a" providerId="ADAL" clId="{DA2D10AF-4B53-CC4C-93F0-94275EFEABC5}" dt="2022-10-10T04:16:33.868" v="1433" actId="1035"/>
          <ac:spMkLst>
            <pc:docMk/>
            <pc:sldMk cId="1302748141" sldId="257"/>
            <ac:spMk id="66" creationId="{453913C4-E20A-30F2-E12B-69B8C0A70C0F}"/>
          </ac:spMkLst>
        </pc:spChg>
        <pc:spChg chg="add mod">
          <ac:chgData name="Cao, Zhichao" userId="359c9985-f576-44d0-808e-7d6a64497c1a" providerId="ADAL" clId="{DA2D10AF-4B53-CC4C-93F0-94275EFEABC5}" dt="2022-10-10T04:12:53.316" v="1363" actId="1076"/>
          <ac:spMkLst>
            <pc:docMk/>
            <pc:sldMk cId="1302748141" sldId="257"/>
            <ac:spMk id="67" creationId="{AFF6D277-CA27-0D49-8888-3AC128CF766E}"/>
          </ac:spMkLst>
        </pc:spChg>
        <pc:spChg chg="add mod">
          <ac:chgData name="Cao, Zhichao" userId="359c9985-f576-44d0-808e-7d6a64497c1a" providerId="ADAL" clId="{DA2D10AF-4B53-CC4C-93F0-94275EFEABC5}" dt="2022-10-10T04:16:55.424" v="1447" actId="20577"/>
          <ac:spMkLst>
            <pc:docMk/>
            <pc:sldMk cId="1302748141" sldId="257"/>
            <ac:spMk id="69" creationId="{97594996-7000-4D88-B8ED-41D8C76A1663}"/>
          </ac:spMkLst>
        </pc:spChg>
        <pc:grpChg chg="add mod">
          <ac:chgData name="Cao, Zhichao" userId="359c9985-f576-44d0-808e-7d6a64497c1a" providerId="ADAL" clId="{DA2D10AF-4B53-CC4C-93F0-94275EFEABC5}" dt="2022-10-10T04:13:50.423" v="1366" actId="164"/>
          <ac:grpSpMkLst>
            <pc:docMk/>
            <pc:sldMk cId="1302748141" sldId="257"/>
            <ac:grpSpMk id="53" creationId="{3E77899B-2CA6-55D3-ABD7-2F7F670BE330}"/>
          </ac:grpSpMkLst>
        </pc:grpChg>
        <pc:grpChg chg="add mod">
          <ac:chgData name="Cao, Zhichao" userId="359c9985-f576-44d0-808e-7d6a64497c1a" providerId="ADAL" clId="{DA2D10AF-4B53-CC4C-93F0-94275EFEABC5}" dt="2022-10-10T04:13:50.423" v="1366" actId="164"/>
          <ac:grpSpMkLst>
            <pc:docMk/>
            <pc:sldMk cId="1302748141" sldId="257"/>
            <ac:grpSpMk id="54" creationId="{40BFFA79-197E-C8F9-5EC0-9B4603E2B349}"/>
          </ac:grpSpMkLst>
        </pc:grpChg>
        <pc:grpChg chg="add mod">
          <ac:chgData name="Cao, Zhichao" userId="359c9985-f576-44d0-808e-7d6a64497c1a" providerId="ADAL" clId="{DA2D10AF-4B53-CC4C-93F0-94275EFEABC5}" dt="2022-10-10T04:13:50.423" v="1366" actId="164"/>
          <ac:grpSpMkLst>
            <pc:docMk/>
            <pc:sldMk cId="1302748141" sldId="257"/>
            <ac:grpSpMk id="55" creationId="{BA99B3DC-E0FE-3C87-B905-217DE5152F97}"/>
          </ac:grpSpMkLst>
        </pc:grpChg>
        <pc:grpChg chg="add mod">
          <ac:chgData name="Cao, Zhichao" userId="359c9985-f576-44d0-808e-7d6a64497c1a" providerId="ADAL" clId="{DA2D10AF-4B53-CC4C-93F0-94275EFEABC5}" dt="2022-10-10T04:13:50.423" v="1366" actId="164"/>
          <ac:grpSpMkLst>
            <pc:docMk/>
            <pc:sldMk cId="1302748141" sldId="257"/>
            <ac:grpSpMk id="56" creationId="{B1F15115-AF7A-F8EE-75A0-BC2206B19654}"/>
          </ac:grpSpMkLst>
        </pc:grpChg>
        <pc:grpChg chg="add mod">
          <ac:chgData name="Cao, Zhichao" userId="359c9985-f576-44d0-808e-7d6a64497c1a" providerId="ADAL" clId="{DA2D10AF-4B53-CC4C-93F0-94275EFEABC5}" dt="2022-10-10T04:13:50.423" v="1366" actId="164"/>
          <ac:grpSpMkLst>
            <pc:docMk/>
            <pc:sldMk cId="1302748141" sldId="257"/>
            <ac:grpSpMk id="57" creationId="{9259F02F-D4D0-FFF6-E055-76D67A21C466}"/>
          </ac:grpSpMkLst>
        </pc:grpChg>
        <pc:grpChg chg="add mod">
          <ac:chgData name="Cao, Zhichao" userId="359c9985-f576-44d0-808e-7d6a64497c1a" providerId="ADAL" clId="{DA2D10AF-4B53-CC4C-93F0-94275EFEABC5}" dt="2022-10-10T04:16:33.868" v="1433" actId="1035"/>
          <ac:grpSpMkLst>
            <pc:docMk/>
            <pc:sldMk cId="1302748141" sldId="257"/>
            <ac:grpSpMk id="68" creationId="{30A4B038-7F8E-F8D1-B565-14D449677BF7}"/>
          </ac:grpSpMkLst>
        </pc:grpChg>
        <pc:picChg chg="add mod">
          <ac:chgData name="Cao, Zhichao" userId="359c9985-f576-44d0-808e-7d6a64497c1a" providerId="ADAL" clId="{DA2D10AF-4B53-CC4C-93F0-94275EFEABC5}" dt="2022-10-10T04:08:31.956" v="1200" actId="1076"/>
          <ac:picMkLst>
            <pc:docMk/>
            <pc:sldMk cId="1302748141" sldId="257"/>
            <ac:picMk id="3" creationId="{4465F8FE-F935-833F-0002-B16391932999}"/>
          </ac:picMkLst>
        </pc:picChg>
        <pc:picChg chg="add mod">
          <ac:chgData name="Cao, Zhichao" userId="359c9985-f576-44d0-808e-7d6a64497c1a" providerId="ADAL" clId="{DA2D10AF-4B53-CC4C-93F0-94275EFEABC5}" dt="2022-10-10T04:08:31.956" v="1200" actId="1076"/>
          <ac:picMkLst>
            <pc:docMk/>
            <pc:sldMk cId="1302748141" sldId="257"/>
            <ac:picMk id="5" creationId="{09E80466-0F33-7813-62E0-A88C40D02D06}"/>
          </ac:picMkLst>
        </pc:picChg>
        <pc:picChg chg="add mod">
          <ac:chgData name="Cao, Zhichao" userId="359c9985-f576-44d0-808e-7d6a64497c1a" providerId="ADAL" clId="{DA2D10AF-4B53-CC4C-93F0-94275EFEABC5}" dt="2022-10-10T04:08:31.956" v="1200" actId="1076"/>
          <ac:picMkLst>
            <pc:docMk/>
            <pc:sldMk cId="1302748141" sldId="257"/>
            <ac:picMk id="38" creationId="{F53116FB-4D9E-14D8-BCBB-BD4431778DCA}"/>
          </ac:picMkLst>
        </pc:picChg>
        <pc:picChg chg="add mod">
          <ac:chgData name="Cao, Zhichao" userId="359c9985-f576-44d0-808e-7d6a64497c1a" providerId="ADAL" clId="{DA2D10AF-4B53-CC4C-93F0-94275EFEABC5}" dt="2022-10-10T04:08:31.956" v="1200" actId="1076"/>
          <ac:picMkLst>
            <pc:docMk/>
            <pc:sldMk cId="1302748141" sldId="257"/>
            <ac:picMk id="42" creationId="{0AB36464-1518-5E01-63C3-85D1B3219E28}"/>
          </ac:picMkLst>
        </pc:picChg>
        <pc:picChg chg="add mod">
          <ac:chgData name="Cao, Zhichao" userId="359c9985-f576-44d0-808e-7d6a64497c1a" providerId="ADAL" clId="{DA2D10AF-4B53-CC4C-93F0-94275EFEABC5}" dt="2022-10-10T04:08:31.956" v="1200" actId="1076"/>
          <ac:picMkLst>
            <pc:docMk/>
            <pc:sldMk cId="1302748141" sldId="257"/>
            <ac:picMk id="43" creationId="{DCFFF359-9502-374F-61C5-AA4BE526DB7D}"/>
          </ac:picMkLst>
        </pc:picChg>
        <pc:picChg chg="add mod">
          <ac:chgData name="Cao, Zhichao" userId="359c9985-f576-44d0-808e-7d6a64497c1a" providerId="ADAL" clId="{DA2D10AF-4B53-CC4C-93F0-94275EFEABC5}" dt="2022-10-10T04:08:31.956" v="1200" actId="1076"/>
          <ac:picMkLst>
            <pc:docMk/>
            <pc:sldMk cId="1302748141" sldId="257"/>
            <ac:picMk id="44" creationId="{AF3FE8A7-B086-2821-7E4F-93B01D413439}"/>
          </ac:picMkLst>
        </pc:picChg>
        <pc:cxnChg chg="add mod">
          <ac:chgData name="Cao, Zhichao" userId="359c9985-f576-44d0-808e-7d6a64497c1a" providerId="ADAL" clId="{DA2D10AF-4B53-CC4C-93F0-94275EFEABC5}" dt="2022-10-10T13:56:13.053" v="2569" actId="692"/>
          <ac:cxnSpMkLst>
            <pc:docMk/>
            <pc:sldMk cId="1302748141" sldId="257"/>
            <ac:cxnSpMk id="46" creationId="{B93B3A96-94F5-78E5-C3F0-5FF51722B77D}"/>
          </ac:cxnSpMkLst>
        </pc:cxnChg>
        <pc:cxnChg chg="add mod">
          <ac:chgData name="Cao, Zhichao" userId="359c9985-f576-44d0-808e-7d6a64497c1a" providerId="ADAL" clId="{DA2D10AF-4B53-CC4C-93F0-94275EFEABC5}" dt="2022-10-10T13:56:13.053" v="2569" actId="692"/>
          <ac:cxnSpMkLst>
            <pc:docMk/>
            <pc:sldMk cId="1302748141" sldId="257"/>
            <ac:cxnSpMk id="47" creationId="{E8FB49A1-215B-2C0F-94A8-8701DA253B7C}"/>
          </ac:cxnSpMkLst>
        </pc:cxnChg>
        <pc:cxnChg chg="add mod">
          <ac:chgData name="Cao, Zhichao" userId="359c9985-f576-44d0-808e-7d6a64497c1a" providerId="ADAL" clId="{DA2D10AF-4B53-CC4C-93F0-94275EFEABC5}" dt="2022-10-10T13:56:13.053" v="2569" actId="692"/>
          <ac:cxnSpMkLst>
            <pc:docMk/>
            <pc:sldMk cId="1302748141" sldId="257"/>
            <ac:cxnSpMk id="48" creationId="{C3DFCDC1-07B1-DDD6-B356-C7792BCAEF13}"/>
          </ac:cxnSpMkLst>
        </pc:cxnChg>
        <pc:cxnChg chg="add mod">
          <ac:chgData name="Cao, Zhichao" userId="359c9985-f576-44d0-808e-7d6a64497c1a" providerId="ADAL" clId="{DA2D10AF-4B53-CC4C-93F0-94275EFEABC5}" dt="2022-10-10T13:56:13.053" v="2569" actId="692"/>
          <ac:cxnSpMkLst>
            <pc:docMk/>
            <pc:sldMk cId="1302748141" sldId="257"/>
            <ac:cxnSpMk id="49" creationId="{BD35691A-1E3C-571B-F6CA-45CB77D4DA2A}"/>
          </ac:cxnSpMkLst>
        </pc:cxnChg>
        <pc:cxnChg chg="add mod">
          <ac:chgData name="Cao, Zhichao" userId="359c9985-f576-44d0-808e-7d6a64497c1a" providerId="ADAL" clId="{DA2D10AF-4B53-CC4C-93F0-94275EFEABC5}" dt="2022-10-10T13:56:13.053" v="2569" actId="692"/>
          <ac:cxnSpMkLst>
            <pc:docMk/>
            <pc:sldMk cId="1302748141" sldId="257"/>
            <ac:cxnSpMk id="50" creationId="{B17A4E1C-5695-3FA0-FEEF-13EFE18AF34D}"/>
          </ac:cxnSpMkLst>
        </pc:cxnChg>
      </pc:sldChg>
      <pc:sldChg chg="addSp delSp modSp mod modAnim">
        <pc:chgData name="Cao, Zhichao" userId="359c9985-f576-44d0-808e-7d6a64497c1a" providerId="ADAL" clId="{DA2D10AF-4B53-CC4C-93F0-94275EFEABC5}" dt="2022-10-10T03:20:51.109" v="523"/>
        <pc:sldMkLst>
          <pc:docMk/>
          <pc:sldMk cId="1853308590" sldId="258"/>
        </pc:sldMkLst>
        <pc:spChg chg="mod">
          <ac:chgData name="Cao, Zhichao" userId="359c9985-f576-44d0-808e-7d6a64497c1a" providerId="ADAL" clId="{DA2D10AF-4B53-CC4C-93F0-94275EFEABC5}" dt="2022-10-10T03:05:07.633" v="508" actId="1076"/>
          <ac:spMkLst>
            <pc:docMk/>
            <pc:sldMk cId="1853308590" sldId="258"/>
            <ac:spMk id="2" creationId="{065AFCFB-C3D3-9162-56EE-9ACA6AE2F9F1}"/>
          </ac:spMkLst>
        </pc:spChg>
        <pc:spChg chg="add mod">
          <ac:chgData name="Cao, Zhichao" userId="359c9985-f576-44d0-808e-7d6a64497c1a" providerId="ADAL" clId="{DA2D10AF-4B53-CC4C-93F0-94275EFEABC5}" dt="2022-10-10T03:07:27.613" v="518" actId="164"/>
          <ac:spMkLst>
            <pc:docMk/>
            <pc:sldMk cId="1853308590" sldId="258"/>
            <ac:spMk id="3" creationId="{E83F3E70-D14D-3B21-1D5D-3529ED0D02A6}"/>
          </ac:spMkLst>
        </pc:spChg>
        <pc:spChg chg="del mod">
          <ac:chgData name="Cao, Zhichao" userId="359c9985-f576-44d0-808e-7d6a64497c1a" providerId="ADAL" clId="{DA2D10AF-4B53-CC4C-93F0-94275EFEABC5}" dt="2022-10-10T02:14:05.797" v="407" actId="478"/>
          <ac:spMkLst>
            <pc:docMk/>
            <pc:sldMk cId="1853308590" sldId="258"/>
            <ac:spMk id="4" creationId="{21D210F1-B81F-EA54-DF4D-896014933E56}"/>
          </ac:spMkLst>
        </pc:spChg>
        <pc:spChg chg="add mod">
          <ac:chgData name="Cao, Zhichao" userId="359c9985-f576-44d0-808e-7d6a64497c1a" providerId="ADAL" clId="{DA2D10AF-4B53-CC4C-93F0-94275EFEABC5}" dt="2022-10-10T03:05:24.142" v="510" actId="164"/>
          <ac:spMkLst>
            <pc:docMk/>
            <pc:sldMk cId="1853308590" sldId="258"/>
            <ac:spMk id="8" creationId="{A6E096DB-4ACF-A04B-8868-ACE069FDB400}"/>
          </ac:spMkLst>
        </pc:spChg>
        <pc:spChg chg="add mod">
          <ac:chgData name="Cao, Zhichao" userId="359c9985-f576-44d0-808e-7d6a64497c1a" providerId="ADAL" clId="{DA2D10AF-4B53-CC4C-93F0-94275EFEABC5}" dt="2022-10-10T03:07:27.613" v="518" actId="164"/>
          <ac:spMkLst>
            <pc:docMk/>
            <pc:sldMk cId="1853308590" sldId="258"/>
            <ac:spMk id="9" creationId="{9AB60B7A-AF84-43D1-715B-A9962167E258}"/>
          </ac:spMkLst>
        </pc:spChg>
        <pc:spChg chg="add mod">
          <ac:chgData name="Cao, Zhichao" userId="359c9985-f576-44d0-808e-7d6a64497c1a" providerId="ADAL" clId="{DA2D10AF-4B53-CC4C-93F0-94275EFEABC5}" dt="2022-10-10T03:07:27.613" v="518" actId="164"/>
          <ac:spMkLst>
            <pc:docMk/>
            <pc:sldMk cId="1853308590" sldId="258"/>
            <ac:spMk id="10" creationId="{814C0D8B-5C4E-D8D0-9CD5-7CDD6F394C01}"/>
          </ac:spMkLst>
        </pc:spChg>
        <pc:spChg chg="add mod">
          <ac:chgData name="Cao, Zhichao" userId="359c9985-f576-44d0-808e-7d6a64497c1a" providerId="ADAL" clId="{DA2D10AF-4B53-CC4C-93F0-94275EFEABC5}" dt="2022-10-10T03:07:27.613" v="518" actId="164"/>
          <ac:spMkLst>
            <pc:docMk/>
            <pc:sldMk cId="1853308590" sldId="258"/>
            <ac:spMk id="11" creationId="{F5990BE8-95D9-1C88-01B9-5339269060C7}"/>
          </ac:spMkLst>
        </pc:spChg>
        <pc:spChg chg="add del mod">
          <ac:chgData name="Cao, Zhichao" userId="359c9985-f576-44d0-808e-7d6a64497c1a" providerId="ADAL" clId="{DA2D10AF-4B53-CC4C-93F0-94275EFEABC5}" dt="2022-10-10T02:14:09.978" v="408" actId="478"/>
          <ac:spMkLst>
            <pc:docMk/>
            <pc:sldMk cId="1853308590" sldId="258"/>
            <ac:spMk id="13" creationId="{6C48D194-484D-4F50-DF7D-163F48DF684E}"/>
          </ac:spMkLst>
        </pc:spChg>
        <pc:spChg chg="add mod">
          <ac:chgData name="Cao, Zhichao" userId="359c9985-f576-44d0-808e-7d6a64497c1a" providerId="ADAL" clId="{DA2D10AF-4B53-CC4C-93F0-94275EFEABC5}" dt="2022-10-10T03:07:45.113" v="520" actId="1076"/>
          <ac:spMkLst>
            <pc:docMk/>
            <pc:sldMk cId="1853308590" sldId="258"/>
            <ac:spMk id="22" creationId="{CB2C67A9-6DCD-2513-A0A4-9BD11755934C}"/>
          </ac:spMkLst>
        </pc:spChg>
        <pc:grpChg chg="add mod">
          <ac:chgData name="Cao, Zhichao" userId="359c9985-f576-44d0-808e-7d6a64497c1a" providerId="ADAL" clId="{DA2D10AF-4B53-CC4C-93F0-94275EFEABC5}" dt="2022-10-10T03:05:33.189" v="511" actId="1076"/>
          <ac:grpSpMkLst>
            <pc:docMk/>
            <pc:sldMk cId="1853308590" sldId="258"/>
            <ac:grpSpMk id="23" creationId="{5D593B6F-AF82-AA45-C370-6DF35E2D4A30}"/>
          </ac:grpSpMkLst>
        </pc:grpChg>
        <pc:grpChg chg="add mod">
          <ac:chgData name="Cao, Zhichao" userId="359c9985-f576-44d0-808e-7d6a64497c1a" providerId="ADAL" clId="{DA2D10AF-4B53-CC4C-93F0-94275EFEABC5}" dt="2022-10-10T03:07:37.877" v="519" actId="1076"/>
          <ac:grpSpMkLst>
            <pc:docMk/>
            <pc:sldMk cId="1853308590" sldId="258"/>
            <ac:grpSpMk id="24" creationId="{5FED5986-6713-9CD5-748E-6530A955846F}"/>
          </ac:grpSpMkLst>
        </pc:grpChg>
        <pc:picChg chg="add mod">
          <ac:chgData name="Cao, Zhichao" userId="359c9985-f576-44d0-808e-7d6a64497c1a" providerId="ADAL" clId="{DA2D10AF-4B53-CC4C-93F0-94275EFEABC5}" dt="2022-10-10T03:05:24.142" v="510" actId="164"/>
          <ac:picMkLst>
            <pc:docMk/>
            <pc:sldMk cId="1853308590" sldId="258"/>
            <ac:picMk id="5" creationId="{0FF0C5C0-946F-C937-981F-16BBDB9A38A5}"/>
          </ac:picMkLst>
        </pc:picChg>
        <pc:picChg chg="add mod">
          <ac:chgData name="Cao, Zhichao" userId="359c9985-f576-44d0-808e-7d6a64497c1a" providerId="ADAL" clId="{DA2D10AF-4B53-CC4C-93F0-94275EFEABC5}" dt="2022-10-10T03:07:27.613" v="518" actId="164"/>
          <ac:picMkLst>
            <pc:docMk/>
            <pc:sldMk cId="1853308590" sldId="258"/>
            <ac:picMk id="15" creationId="{9F8C98F8-516F-BEA8-9820-C300CD024C3E}"/>
          </ac:picMkLst>
        </pc:picChg>
        <pc:picChg chg="add mod">
          <ac:chgData name="Cao, Zhichao" userId="359c9985-f576-44d0-808e-7d6a64497c1a" providerId="ADAL" clId="{DA2D10AF-4B53-CC4C-93F0-94275EFEABC5}" dt="2022-10-10T03:07:27.613" v="518" actId="164"/>
          <ac:picMkLst>
            <pc:docMk/>
            <pc:sldMk cId="1853308590" sldId="258"/>
            <ac:picMk id="17" creationId="{4E50D85F-7688-6602-0734-A35F03FADCD5}"/>
          </ac:picMkLst>
        </pc:picChg>
        <pc:picChg chg="add mod">
          <ac:chgData name="Cao, Zhichao" userId="359c9985-f576-44d0-808e-7d6a64497c1a" providerId="ADAL" clId="{DA2D10AF-4B53-CC4C-93F0-94275EFEABC5}" dt="2022-10-10T03:07:27.613" v="518" actId="164"/>
          <ac:picMkLst>
            <pc:docMk/>
            <pc:sldMk cId="1853308590" sldId="258"/>
            <ac:picMk id="19" creationId="{3B6417A4-C89D-F1AD-F5DC-D0927DBA76AD}"/>
          </ac:picMkLst>
        </pc:picChg>
        <pc:picChg chg="add mod">
          <ac:chgData name="Cao, Zhichao" userId="359c9985-f576-44d0-808e-7d6a64497c1a" providerId="ADAL" clId="{DA2D10AF-4B53-CC4C-93F0-94275EFEABC5}" dt="2022-10-10T03:07:27.613" v="518" actId="164"/>
          <ac:picMkLst>
            <pc:docMk/>
            <pc:sldMk cId="1853308590" sldId="258"/>
            <ac:picMk id="21" creationId="{BBE8EB6D-67A3-C580-E418-929670B66A3C}"/>
          </ac:picMkLst>
        </pc:picChg>
      </pc:sldChg>
      <pc:sldChg chg="addSp delSp modSp mod modAnim">
        <pc:chgData name="Cao, Zhichao" userId="359c9985-f576-44d0-808e-7d6a64497c1a" providerId="ADAL" clId="{DA2D10AF-4B53-CC4C-93F0-94275EFEABC5}" dt="2022-10-11T03:03:13.769" v="4135" actId="113"/>
        <pc:sldMkLst>
          <pc:docMk/>
          <pc:sldMk cId="661373059" sldId="259"/>
        </pc:sldMkLst>
        <pc:spChg chg="mod">
          <ac:chgData name="Cao, Zhichao" userId="359c9985-f576-44d0-808e-7d6a64497c1a" providerId="ADAL" clId="{DA2D10AF-4B53-CC4C-93F0-94275EFEABC5}" dt="2022-10-11T03:03:13.769" v="4135" actId="113"/>
          <ac:spMkLst>
            <pc:docMk/>
            <pc:sldMk cId="661373059" sldId="259"/>
            <ac:spMk id="4" creationId="{3C40D7E0-D28A-5A38-7632-AA85AB9AB37C}"/>
          </ac:spMkLst>
        </pc:spChg>
        <pc:spChg chg="add mod">
          <ac:chgData name="Cao, Zhichao" userId="359c9985-f576-44d0-808e-7d6a64497c1a" providerId="ADAL" clId="{DA2D10AF-4B53-CC4C-93F0-94275EFEABC5}" dt="2022-10-10T14:49:54.444" v="2865" actId="1036"/>
          <ac:spMkLst>
            <pc:docMk/>
            <pc:sldMk cId="661373059" sldId="259"/>
            <ac:spMk id="8" creationId="{3AFE0B7E-3180-6BBD-A9E7-8B3A75561C1D}"/>
          </ac:spMkLst>
        </pc:spChg>
        <pc:spChg chg="add mod">
          <ac:chgData name="Cao, Zhichao" userId="359c9985-f576-44d0-808e-7d6a64497c1a" providerId="ADAL" clId="{DA2D10AF-4B53-CC4C-93F0-94275EFEABC5}" dt="2022-10-10T14:25:30.881" v="2731" actId="207"/>
          <ac:spMkLst>
            <pc:docMk/>
            <pc:sldMk cId="661373059" sldId="259"/>
            <ac:spMk id="13" creationId="{B6290671-9D3A-E9D8-EE7B-4C99801F1400}"/>
          </ac:spMkLst>
        </pc:spChg>
        <pc:spChg chg="add mod">
          <ac:chgData name="Cao, Zhichao" userId="359c9985-f576-44d0-808e-7d6a64497c1a" providerId="ADAL" clId="{DA2D10AF-4B53-CC4C-93F0-94275EFEABC5}" dt="2022-10-10T13:48:13.421" v="2544" actId="164"/>
          <ac:spMkLst>
            <pc:docMk/>
            <pc:sldMk cId="661373059" sldId="259"/>
            <ac:spMk id="14" creationId="{862213E4-A55D-0856-A10A-9291A2D24120}"/>
          </ac:spMkLst>
        </pc:spChg>
        <pc:spChg chg="add mod">
          <ac:chgData name="Cao, Zhichao" userId="359c9985-f576-44d0-808e-7d6a64497c1a" providerId="ADAL" clId="{DA2D10AF-4B53-CC4C-93F0-94275EFEABC5}" dt="2022-10-10T14:26:14.007" v="2736" actId="207"/>
          <ac:spMkLst>
            <pc:docMk/>
            <pc:sldMk cId="661373059" sldId="259"/>
            <ac:spMk id="25" creationId="{9E7835F9-50D5-0ED8-9039-4085AF520699}"/>
          </ac:spMkLst>
        </pc:spChg>
        <pc:spChg chg="add mod">
          <ac:chgData name="Cao, Zhichao" userId="359c9985-f576-44d0-808e-7d6a64497c1a" providerId="ADAL" clId="{DA2D10AF-4B53-CC4C-93F0-94275EFEABC5}" dt="2022-10-10T14:26:02.737" v="2734" actId="207"/>
          <ac:spMkLst>
            <pc:docMk/>
            <pc:sldMk cId="661373059" sldId="259"/>
            <ac:spMk id="32" creationId="{44BF0464-77EE-E2A5-932C-CF1959EB213D}"/>
          </ac:spMkLst>
        </pc:spChg>
        <pc:spChg chg="add mod">
          <ac:chgData name="Cao, Zhichao" userId="359c9985-f576-44d0-808e-7d6a64497c1a" providerId="ADAL" clId="{DA2D10AF-4B53-CC4C-93F0-94275EFEABC5}" dt="2022-10-10T14:18:58.113" v="2696" actId="14100"/>
          <ac:spMkLst>
            <pc:docMk/>
            <pc:sldMk cId="661373059" sldId="259"/>
            <ac:spMk id="37" creationId="{6252D7D9-2EA5-057D-1A9E-13EE6C237188}"/>
          </ac:spMkLst>
        </pc:spChg>
        <pc:spChg chg="add mod">
          <ac:chgData name="Cao, Zhichao" userId="359c9985-f576-44d0-808e-7d6a64497c1a" providerId="ADAL" clId="{DA2D10AF-4B53-CC4C-93F0-94275EFEABC5}" dt="2022-10-10T14:22:04.619" v="2725" actId="14861"/>
          <ac:spMkLst>
            <pc:docMk/>
            <pc:sldMk cId="661373059" sldId="259"/>
            <ac:spMk id="38" creationId="{6BC56430-150D-45CF-DFA5-2EE535EF3024}"/>
          </ac:spMkLst>
        </pc:spChg>
        <pc:grpChg chg="add mod">
          <ac:chgData name="Cao, Zhichao" userId="359c9985-f576-44d0-808e-7d6a64497c1a" providerId="ADAL" clId="{DA2D10AF-4B53-CC4C-93F0-94275EFEABC5}" dt="2022-10-10T13:48:19.518" v="2568" actId="1037"/>
          <ac:grpSpMkLst>
            <pc:docMk/>
            <pc:sldMk cId="661373059" sldId="259"/>
            <ac:grpSpMk id="18" creationId="{0F2D5646-A05C-9C89-034F-87F45A1FECB7}"/>
          </ac:grpSpMkLst>
        </pc:grpChg>
        <pc:picChg chg="add del mod">
          <ac:chgData name="Cao, Zhichao" userId="359c9985-f576-44d0-808e-7d6a64497c1a" providerId="ADAL" clId="{DA2D10AF-4B53-CC4C-93F0-94275EFEABC5}" dt="2022-10-10T13:47:01.374" v="2491" actId="478"/>
          <ac:picMkLst>
            <pc:docMk/>
            <pc:sldMk cId="661373059" sldId="259"/>
            <ac:picMk id="5" creationId="{4E64278C-6C78-1CF5-D7B0-DBC18DA92D16}"/>
          </ac:picMkLst>
        </pc:picChg>
        <pc:picChg chg="add mod">
          <ac:chgData name="Cao, Zhichao" userId="359c9985-f576-44d0-808e-7d6a64497c1a" providerId="ADAL" clId="{DA2D10AF-4B53-CC4C-93F0-94275EFEABC5}" dt="2022-10-10T13:48:01" v="2543" actId="1036"/>
          <ac:picMkLst>
            <pc:docMk/>
            <pc:sldMk cId="661373059" sldId="259"/>
            <ac:picMk id="17" creationId="{8B58E037-5608-DE63-33D5-218C097BFB43}"/>
          </ac:picMkLst>
        </pc:picChg>
        <pc:picChg chg="add mod">
          <ac:chgData name="Cao, Zhichao" userId="359c9985-f576-44d0-808e-7d6a64497c1a" providerId="ADAL" clId="{DA2D10AF-4B53-CC4C-93F0-94275EFEABC5}" dt="2022-10-10T14:44:00.288" v="2745" actId="14861"/>
          <ac:picMkLst>
            <pc:docMk/>
            <pc:sldMk cId="661373059" sldId="259"/>
            <ac:picMk id="39" creationId="{6D779E27-B3D2-D21A-E5D6-F10D86853787}"/>
          </ac:picMkLst>
        </pc:picChg>
        <pc:cxnChg chg="add mod">
          <ac:chgData name="Cao, Zhichao" userId="359c9985-f576-44d0-808e-7d6a64497c1a" providerId="ADAL" clId="{DA2D10AF-4B53-CC4C-93F0-94275EFEABC5}" dt="2022-10-10T14:25:38.579" v="2732" actId="692"/>
          <ac:cxnSpMkLst>
            <pc:docMk/>
            <pc:sldMk cId="661373059" sldId="259"/>
            <ac:cxnSpMk id="10" creationId="{25F8E9FD-57BE-4B4D-55BC-24379CBF5094}"/>
          </ac:cxnSpMkLst>
        </pc:cxnChg>
        <pc:cxnChg chg="add mod">
          <ac:chgData name="Cao, Zhichao" userId="359c9985-f576-44d0-808e-7d6a64497c1a" providerId="ADAL" clId="{DA2D10AF-4B53-CC4C-93F0-94275EFEABC5}" dt="2022-10-10T14:26:09.995" v="2735" actId="692"/>
          <ac:cxnSpMkLst>
            <pc:docMk/>
            <pc:sldMk cId="661373059" sldId="259"/>
            <ac:cxnSpMk id="20" creationId="{FC3A6E71-EBD4-71D5-6C75-B55DA54983C0}"/>
          </ac:cxnSpMkLst>
        </pc:cxnChg>
        <pc:cxnChg chg="add mod">
          <ac:chgData name="Cao, Zhichao" userId="359c9985-f576-44d0-808e-7d6a64497c1a" providerId="ADAL" clId="{DA2D10AF-4B53-CC4C-93F0-94275EFEABC5}" dt="2022-10-10T14:25:54.251" v="2733" actId="692"/>
          <ac:cxnSpMkLst>
            <pc:docMk/>
            <pc:sldMk cId="661373059" sldId="259"/>
            <ac:cxnSpMk id="27" creationId="{E6A7393E-E684-3026-BA13-1FF211331C9A}"/>
          </ac:cxnSpMkLst>
        </pc:cxnChg>
      </pc:sldChg>
      <pc:sldChg chg="addSp delSp modSp mod">
        <pc:chgData name="Cao, Zhichao" userId="359c9985-f576-44d0-808e-7d6a64497c1a" providerId="ADAL" clId="{DA2D10AF-4B53-CC4C-93F0-94275EFEABC5}" dt="2022-10-10T17:34:10.371" v="3659" actId="207"/>
        <pc:sldMkLst>
          <pc:docMk/>
          <pc:sldMk cId="777842184" sldId="260"/>
        </pc:sldMkLst>
        <pc:spChg chg="mod">
          <ac:chgData name="Cao, Zhichao" userId="359c9985-f576-44d0-808e-7d6a64497c1a" providerId="ADAL" clId="{DA2D10AF-4B53-CC4C-93F0-94275EFEABC5}" dt="2022-10-10T17:20:55.692" v="3591" actId="20577"/>
          <ac:spMkLst>
            <pc:docMk/>
            <pc:sldMk cId="777842184" sldId="260"/>
            <ac:spMk id="2" creationId="{44936F98-A7FC-86E1-4AE5-640CB01A65EB}"/>
          </ac:spMkLst>
        </pc:spChg>
        <pc:spChg chg="mod">
          <ac:chgData name="Cao, Zhichao" userId="359c9985-f576-44d0-808e-7d6a64497c1a" providerId="ADAL" clId="{DA2D10AF-4B53-CC4C-93F0-94275EFEABC5}" dt="2022-10-10T17:17:46.331" v="3581" actId="20577"/>
          <ac:spMkLst>
            <pc:docMk/>
            <pc:sldMk cId="777842184" sldId="260"/>
            <ac:spMk id="4" creationId="{8CC4B93B-5A7D-8A5C-EA0D-9D2DACCBF5F6}"/>
          </ac:spMkLst>
        </pc:spChg>
        <pc:spChg chg="add mod">
          <ac:chgData name="Cao, Zhichao" userId="359c9985-f576-44d0-808e-7d6a64497c1a" providerId="ADAL" clId="{DA2D10AF-4B53-CC4C-93F0-94275EFEABC5}" dt="2022-10-10T17:34:10.371" v="3659" actId="207"/>
          <ac:spMkLst>
            <pc:docMk/>
            <pc:sldMk cId="777842184" sldId="260"/>
            <ac:spMk id="8" creationId="{7A6B440F-DC7C-5774-CAA1-F3D492F1246F}"/>
          </ac:spMkLst>
        </pc:spChg>
        <pc:spChg chg="add del">
          <ac:chgData name="Cao, Zhichao" userId="359c9985-f576-44d0-808e-7d6a64497c1a" providerId="ADAL" clId="{DA2D10AF-4B53-CC4C-93F0-94275EFEABC5}" dt="2022-10-10T17:22:11.485" v="3594" actId="478"/>
          <ac:spMkLst>
            <pc:docMk/>
            <pc:sldMk cId="777842184" sldId="260"/>
            <ac:spMk id="12" creationId="{45B61DAB-373B-CE7B-E5E6-9D787098EF66}"/>
          </ac:spMkLst>
        </pc:spChg>
        <pc:picChg chg="add mod">
          <ac:chgData name="Cao, Zhichao" userId="359c9985-f576-44d0-808e-7d6a64497c1a" providerId="ADAL" clId="{DA2D10AF-4B53-CC4C-93F0-94275EFEABC5}" dt="2022-10-10T16:56:44.471" v="3439" actId="14100"/>
          <ac:picMkLst>
            <pc:docMk/>
            <pc:sldMk cId="777842184" sldId="260"/>
            <ac:picMk id="5" creationId="{619F3852-93BB-91A1-989D-396367B34FD3}"/>
          </ac:picMkLst>
        </pc:picChg>
        <pc:picChg chg="add mod">
          <ac:chgData name="Cao, Zhichao" userId="359c9985-f576-44d0-808e-7d6a64497c1a" providerId="ADAL" clId="{DA2D10AF-4B53-CC4C-93F0-94275EFEABC5}" dt="2022-10-10T16:57:05.824" v="3444" actId="1076"/>
          <ac:picMkLst>
            <pc:docMk/>
            <pc:sldMk cId="777842184" sldId="260"/>
            <ac:picMk id="10" creationId="{49AD8A60-08BE-929E-3F06-13ECF049CFA5}"/>
          </ac:picMkLst>
        </pc:picChg>
      </pc:sldChg>
      <pc:sldChg chg="addSp delSp modSp mod delAnim modAnim">
        <pc:chgData name="Cao, Zhichao" userId="359c9985-f576-44d0-808e-7d6a64497c1a" providerId="ADAL" clId="{DA2D10AF-4B53-CC4C-93F0-94275EFEABC5}" dt="2022-10-11T03:19:28.041" v="4397" actId="14100"/>
        <pc:sldMkLst>
          <pc:docMk/>
          <pc:sldMk cId="3513446046" sldId="261"/>
        </pc:sldMkLst>
        <pc:spChg chg="mod">
          <ac:chgData name="Cao, Zhichao" userId="359c9985-f576-44d0-808e-7d6a64497c1a" providerId="ADAL" clId="{DA2D10AF-4B53-CC4C-93F0-94275EFEABC5}" dt="2022-10-11T03:19:28.041" v="4397" actId="14100"/>
          <ac:spMkLst>
            <pc:docMk/>
            <pc:sldMk cId="3513446046" sldId="261"/>
            <ac:spMk id="4" creationId="{3B19FCDC-4527-4447-7586-899CF4FA03D8}"/>
          </ac:spMkLst>
        </pc:spChg>
        <pc:spChg chg="add mod">
          <ac:chgData name="Cao, Zhichao" userId="359c9985-f576-44d0-808e-7d6a64497c1a" providerId="ADAL" clId="{DA2D10AF-4B53-CC4C-93F0-94275EFEABC5}" dt="2022-10-11T03:07:29.208" v="4192" actId="1036"/>
          <ac:spMkLst>
            <pc:docMk/>
            <pc:sldMk cId="3513446046" sldId="261"/>
            <ac:spMk id="10" creationId="{625F6749-C39B-6DCC-FE32-45E1152E385F}"/>
          </ac:spMkLst>
        </pc:spChg>
        <pc:spChg chg="add mod">
          <ac:chgData name="Cao, Zhichao" userId="359c9985-f576-44d0-808e-7d6a64497c1a" providerId="ADAL" clId="{DA2D10AF-4B53-CC4C-93F0-94275EFEABC5}" dt="2022-10-11T03:07:41.471" v="4214" actId="1036"/>
          <ac:spMkLst>
            <pc:docMk/>
            <pc:sldMk cId="3513446046" sldId="261"/>
            <ac:spMk id="11" creationId="{F288D1AB-52AA-7849-1234-F1110729045D}"/>
          </ac:spMkLst>
        </pc:spChg>
        <pc:spChg chg="add mod">
          <ac:chgData name="Cao, Zhichao" userId="359c9985-f576-44d0-808e-7d6a64497c1a" providerId="ADAL" clId="{DA2D10AF-4B53-CC4C-93F0-94275EFEABC5}" dt="2022-10-11T03:07:29.208" v="4192" actId="1036"/>
          <ac:spMkLst>
            <pc:docMk/>
            <pc:sldMk cId="3513446046" sldId="261"/>
            <ac:spMk id="12" creationId="{8FBD7AE4-5A8D-C1AB-0B9D-BD70038F50B3}"/>
          </ac:spMkLst>
        </pc:spChg>
        <pc:spChg chg="add mod">
          <ac:chgData name="Cao, Zhichao" userId="359c9985-f576-44d0-808e-7d6a64497c1a" providerId="ADAL" clId="{DA2D10AF-4B53-CC4C-93F0-94275EFEABC5}" dt="2022-10-11T03:07:41.471" v="4214" actId="1036"/>
          <ac:spMkLst>
            <pc:docMk/>
            <pc:sldMk cId="3513446046" sldId="261"/>
            <ac:spMk id="13" creationId="{FF8231B9-C322-8EBA-0459-D0387DBEE7A2}"/>
          </ac:spMkLst>
        </pc:spChg>
        <pc:spChg chg="add del mod">
          <ac:chgData name="Cao, Zhichao" userId="359c9985-f576-44d0-808e-7d6a64497c1a" providerId="ADAL" clId="{DA2D10AF-4B53-CC4C-93F0-94275EFEABC5}" dt="2022-10-10T18:43:37.472" v="3881" actId="478"/>
          <ac:spMkLst>
            <pc:docMk/>
            <pc:sldMk cId="3513446046" sldId="261"/>
            <ac:spMk id="14" creationId="{F3233262-A1B0-D7AA-2961-0054F1513001}"/>
          </ac:spMkLst>
        </pc:spChg>
        <pc:spChg chg="add mod">
          <ac:chgData name="Cao, Zhichao" userId="359c9985-f576-44d0-808e-7d6a64497c1a" providerId="ADAL" clId="{DA2D10AF-4B53-CC4C-93F0-94275EFEABC5}" dt="2022-10-11T03:07:29.208" v="4192" actId="1036"/>
          <ac:spMkLst>
            <pc:docMk/>
            <pc:sldMk cId="3513446046" sldId="261"/>
            <ac:spMk id="15" creationId="{3EDFDCC9-4278-876B-B39F-317B92EFD44D}"/>
          </ac:spMkLst>
        </pc:spChg>
        <pc:grpChg chg="add mod">
          <ac:chgData name="Cao, Zhichao" userId="359c9985-f576-44d0-808e-7d6a64497c1a" providerId="ADAL" clId="{DA2D10AF-4B53-CC4C-93F0-94275EFEABC5}" dt="2022-10-11T03:07:08.863" v="4152" actId="164"/>
          <ac:grpSpMkLst>
            <pc:docMk/>
            <pc:sldMk cId="3513446046" sldId="261"/>
            <ac:grpSpMk id="24" creationId="{9EA8092A-A85F-068D-4D64-3E94D7B5979B}"/>
          </ac:grpSpMkLst>
        </pc:grpChg>
        <pc:picChg chg="add mod">
          <ac:chgData name="Cao, Zhichao" userId="359c9985-f576-44d0-808e-7d6a64497c1a" providerId="ADAL" clId="{DA2D10AF-4B53-CC4C-93F0-94275EFEABC5}" dt="2022-10-11T03:07:29.208" v="4192" actId="1036"/>
          <ac:picMkLst>
            <pc:docMk/>
            <pc:sldMk cId="3513446046" sldId="261"/>
            <ac:picMk id="5" creationId="{8DE0AF09-FAF5-0FEF-6721-B63A1DD82ABF}"/>
          </ac:picMkLst>
        </pc:picChg>
        <pc:picChg chg="add mod">
          <ac:chgData name="Cao, Zhichao" userId="359c9985-f576-44d0-808e-7d6a64497c1a" providerId="ADAL" clId="{DA2D10AF-4B53-CC4C-93F0-94275EFEABC5}" dt="2022-10-11T03:07:41.471" v="4214" actId="1036"/>
          <ac:picMkLst>
            <pc:docMk/>
            <pc:sldMk cId="3513446046" sldId="261"/>
            <ac:picMk id="9" creationId="{6EEAED97-01C4-F9E1-5470-5732A0F64352}"/>
          </ac:picMkLst>
        </pc:picChg>
        <pc:cxnChg chg="add mod">
          <ac:chgData name="Cao, Zhichao" userId="359c9985-f576-44d0-808e-7d6a64497c1a" providerId="ADAL" clId="{DA2D10AF-4B53-CC4C-93F0-94275EFEABC5}" dt="2022-10-11T03:07:29.208" v="4192" actId="1036"/>
          <ac:cxnSpMkLst>
            <pc:docMk/>
            <pc:sldMk cId="3513446046" sldId="261"/>
            <ac:cxnSpMk id="17" creationId="{0ED3E14B-DBA0-157F-F737-5FD328E7E709}"/>
          </ac:cxnSpMkLst>
        </pc:cxnChg>
      </pc:sldChg>
      <pc:sldChg chg="addSp modSp mod">
        <pc:chgData name="Cao, Zhichao" userId="359c9985-f576-44d0-808e-7d6a64497c1a" providerId="ADAL" clId="{DA2D10AF-4B53-CC4C-93F0-94275EFEABC5}" dt="2022-10-11T05:10:34.428" v="6045"/>
        <pc:sldMkLst>
          <pc:docMk/>
          <pc:sldMk cId="2631567974" sldId="262"/>
        </pc:sldMkLst>
        <pc:spChg chg="mod">
          <ac:chgData name="Cao, Zhichao" userId="359c9985-f576-44d0-808e-7d6a64497c1a" providerId="ADAL" clId="{DA2D10AF-4B53-CC4C-93F0-94275EFEABC5}" dt="2022-10-11T04:27:55.477" v="5466" actId="20577"/>
          <ac:spMkLst>
            <pc:docMk/>
            <pc:sldMk cId="2631567974" sldId="262"/>
            <ac:spMk id="2" creationId="{19CFF499-F955-9394-268E-D9B7196562E5}"/>
          </ac:spMkLst>
        </pc:spChg>
        <pc:spChg chg="mod">
          <ac:chgData name="Cao, Zhichao" userId="359c9985-f576-44d0-808e-7d6a64497c1a" providerId="ADAL" clId="{DA2D10AF-4B53-CC4C-93F0-94275EFEABC5}" dt="2022-10-11T05:10:34.428" v="6045"/>
          <ac:spMkLst>
            <pc:docMk/>
            <pc:sldMk cId="2631567974" sldId="262"/>
            <ac:spMk id="4" creationId="{19DE4B50-90CC-F1EF-A610-77EC3DA071DA}"/>
          </ac:spMkLst>
        </pc:spChg>
        <pc:spChg chg="add mod">
          <ac:chgData name="Cao, Zhichao" userId="359c9985-f576-44d0-808e-7d6a64497c1a" providerId="ADAL" clId="{DA2D10AF-4B53-CC4C-93F0-94275EFEABC5}" dt="2022-10-11T04:39:15.216" v="5616" actId="1076"/>
          <ac:spMkLst>
            <pc:docMk/>
            <pc:sldMk cId="2631567974" sldId="262"/>
            <ac:spMk id="17" creationId="{149D553C-A74E-7775-2FCF-3EDB11F5C728}"/>
          </ac:spMkLst>
        </pc:spChg>
        <pc:spChg chg="add mod">
          <ac:chgData name="Cao, Zhichao" userId="359c9985-f576-44d0-808e-7d6a64497c1a" providerId="ADAL" clId="{DA2D10AF-4B53-CC4C-93F0-94275EFEABC5}" dt="2022-10-11T04:39:43.808" v="5641" actId="1076"/>
          <ac:spMkLst>
            <pc:docMk/>
            <pc:sldMk cId="2631567974" sldId="262"/>
            <ac:spMk id="18" creationId="{73C27C3B-DE7D-FC0B-E688-D8B4DDE16C02}"/>
          </ac:spMkLst>
        </pc:spChg>
        <pc:spChg chg="add mod">
          <ac:chgData name="Cao, Zhichao" userId="359c9985-f576-44d0-808e-7d6a64497c1a" providerId="ADAL" clId="{DA2D10AF-4B53-CC4C-93F0-94275EFEABC5}" dt="2022-10-11T04:58:55.847" v="6014" actId="14861"/>
          <ac:spMkLst>
            <pc:docMk/>
            <pc:sldMk cId="2631567974" sldId="262"/>
            <ac:spMk id="19" creationId="{51E76AF6-40BA-0347-FABB-909A0CB799A7}"/>
          </ac:spMkLst>
        </pc:spChg>
        <pc:spChg chg="add mod">
          <ac:chgData name="Cao, Zhichao" userId="359c9985-f576-44d0-808e-7d6a64497c1a" providerId="ADAL" clId="{DA2D10AF-4B53-CC4C-93F0-94275EFEABC5}" dt="2022-10-11T04:59:05.985" v="6016" actId="20577"/>
          <ac:spMkLst>
            <pc:docMk/>
            <pc:sldMk cId="2631567974" sldId="262"/>
            <ac:spMk id="20" creationId="{F7194C21-6AF1-E232-D0A8-2852BEEDA632}"/>
          </ac:spMkLst>
        </pc:spChg>
        <pc:spChg chg="add mod">
          <ac:chgData name="Cao, Zhichao" userId="359c9985-f576-44d0-808e-7d6a64497c1a" providerId="ADAL" clId="{DA2D10AF-4B53-CC4C-93F0-94275EFEABC5}" dt="2022-10-11T05:00:47.496" v="6040" actId="692"/>
          <ac:spMkLst>
            <pc:docMk/>
            <pc:sldMk cId="2631567974" sldId="262"/>
            <ac:spMk id="21" creationId="{346059C3-3C77-D2DD-4B23-46A1446BC464}"/>
          </ac:spMkLst>
        </pc:spChg>
        <pc:spChg chg="add mod">
          <ac:chgData name="Cao, Zhichao" userId="359c9985-f576-44d0-808e-7d6a64497c1a" providerId="ADAL" clId="{DA2D10AF-4B53-CC4C-93F0-94275EFEABC5}" dt="2022-10-11T05:00:34.860" v="6037" actId="207"/>
          <ac:spMkLst>
            <pc:docMk/>
            <pc:sldMk cId="2631567974" sldId="262"/>
            <ac:spMk id="22" creationId="{4EA3757B-1910-7395-BE7C-E00CC82CA2FF}"/>
          </ac:spMkLst>
        </pc:spChg>
        <pc:cxnChg chg="add mod">
          <ac:chgData name="Cao, Zhichao" userId="359c9985-f576-44d0-808e-7d6a64497c1a" providerId="ADAL" clId="{DA2D10AF-4B53-CC4C-93F0-94275EFEABC5}" dt="2022-10-11T04:38:20.885" v="5604" actId="692"/>
          <ac:cxnSpMkLst>
            <pc:docMk/>
            <pc:sldMk cId="2631567974" sldId="262"/>
            <ac:cxnSpMk id="5" creationId="{E427731F-C789-D5A1-9DA5-01F82EC560C0}"/>
          </ac:cxnSpMkLst>
        </pc:cxnChg>
        <pc:cxnChg chg="add mod">
          <ac:chgData name="Cao, Zhichao" userId="359c9985-f576-44d0-808e-7d6a64497c1a" providerId="ADAL" clId="{DA2D10AF-4B53-CC4C-93F0-94275EFEABC5}" dt="2022-10-11T04:38:20.885" v="5604" actId="692"/>
          <ac:cxnSpMkLst>
            <pc:docMk/>
            <pc:sldMk cId="2631567974" sldId="262"/>
            <ac:cxnSpMk id="9" creationId="{6A871D01-0A79-FD23-4A58-E8A20C145198}"/>
          </ac:cxnSpMkLst>
        </pc:cxnChg>
      </pc:sldChg>
      <pc:sldChg chg="addSp modSp mod ord modAnim">
        <pc:chgData name="Cao, Zhichao" userId="359c9985-f576-44d0-808e-7d6a64497c1a" providerId="ADAL" clId="{DA2D10AF-4B53-CC4C-93F0-94275EFEABC5}" dt="2022-10-11T04:23:53.198" v="5454"/>
        <pc:sldMkLst>
          <pc:docMk/>
          <pc:sldMk cId="2694602682" sldId="263"/>
        </pc:sldMkLst>
        <pc:spChg chg="mod">
          <ac:chgData name="Cao, Zhichao" userId="359c9985-f576-44d0-808e-7d6a64497c1a" providerId="ADAL" clId="{DA2D10AF-4B53-CC4C-93F0-94275EFEABC5}" dt="2022-10-11T03:30:29.697" v="4475" actId="20577"/>
          <ac:spMkLst>
            <pc:docMk/>
            <pc:sldMk cId="2694602682" sldId="263"/>
            <ac:spMk id="2" creationId="{A501DC2F-3A32-0CEF-BFB3-AA180A4988C9}"/>
          </ac:spMkLst>
        </pc:spChg>
        <pc:spChg chg="add mod">
          <ac:chgData name="Cao, Zhichao" userId="359c9985-f576-44d0-808e-7d6a64497c1a" providerId="ADAL" clId="{DA2D10AF-4B53-CC4C-93F0-94275EFEABC5}" dt="2022-10-11T04:22:38.291" v="5422" actId="179"/>
          <ac:spMkLst>
            <pc:docMk/>
            <pc:sldMk cId="2694602682" sldId="263"/>
            <ac:spMk id="3" creationId="{00CA7DDB-103B-A6EB-D44F-6C840B3F0A39}"/>
          </ac:spMkLst>
        </pc:spChg>
        <pc:spChg chg="mod">
          <ac:chgData name="Cao, Zhichao" userId="359c9985-f576-44d0-808e-7d6a64497c1a" providerId="ADAL" clId="{DA2D10AF-4B53-CC4C-93F0-94275EFEABC5}" dt="2022-10-11T04:23:39.148" v="5453" actId="20577"/>
          <ac:spMkLst>
            <pc:docMk/>
            <pc:sldMk cId="2694602682" sldId="263"/>
            <ac:spMk id="4" creationId="{E68B7E4E-8A7A-588D-88BB-AE46A4F647AF}"/>
          </ac:spMkLst>
        </pc:spChg>
      </pc:sldChg>
      <pc:sldChg chg="modSp new del mod">
        <pc:chgData name="Cao, Zhichao" userId="359c9985-f576-44d0-808e-7d6a64497c1a" providerId="ADAL" clId="{DA2D10AF-4B53-CC4C-93F0-94275EFEABC5}" dt="2022-10-10T17:20:58.572" v="3592" actId="2696"/>
        <pc:sldMkLst>
          <pc:docMk/>
          <pc:sldMk cId="3381012639" sldId="267"/>
        </pc:sldMkLst>
        <pc:spChg chg="mod">
          <ac:chgData name="Cao, Zhichao" userId="359c9985-f576-44d0-808e-7d6a64497c1a" providerId="ADAL" clId="{DA2D10AF-4B53-CC4C-93F0-94275EFEABC5}" dt="2022-10-10T16:50:28.193" v="3394" actId="20577"/>
          <ac:spMkLst>
            <pc:docMk/>
            <pc:sldMk cId="3381012639" sldId="267"/>
            <ac:spMk id="2" creationId="{90B292BB-DBE1-4490-D7B1-2B12B27A10CD}"/>
          </ac:spMkLst>
        </pc:spChg>
        <pc:spChg chg="mod">
          <ac:chgData name="Cao, Zhichao" userId="359c9985-f576-44d0-808e-7d6a64497c1a" providerId="ADAL" clId="{DA2D10AF-4B53-CC4C-93F0-94275EFEABC5}" dt="2022-10-10T16:55:29.015" v="3404" actId="20577"/>
          <ac:spMkLst>
            <pc:docMk/>
            <pc:sldMk cId="3381012639" sldId="267"/>
            <ac:spMk id="3" creationId="{3B7A3750-0A10-2FD0-D0EC-4A010DFB88E6}"/>
          </ac:spMkLst>
        </pc:spChg>
      </pc:sldChg>
      <pc:sldChg chg="addSp delSp modSp new mod modAnim">
        <pc:chgData name="Cao, Zhichao" userId="359c9985-f576-44d0-808e-7d6a64497c1a" providerId="ADAL" clId="{DA2D10AF-4B53-CC4C-93F0-94275EFEABC5}" dt="2022-10-10T16:41:23.666" v="3340"/>
        <pc:sldMkLst>
          <pc:docMk/>
          <pc:sldMk cId="1304806171" sldId="268"/>
        </pc:sldMkLst>
        <pc:spChg chg="mod">
          <ac:chgData name="Cao, Zhichao" userId="359c9985-f576-44d0-808e-7d6a64497c1a" providerId="ADAL" clId="{DA2D10AF-4B53-CC4C-93F0-94275EFEABC5}" dt="2022-10-10T15:49:32.165" v="2945" actId="20577"/>
          <ac:spMkLst>
            <pc:docMk/>
            <pc:sldMk cId="1304806171" sldId="268"/>
            <ac:spMk id="2" creationId="{0F843558-4CBB-DF4D-CC1B-7DA8F81761DE}"/>
          </ac:spMkLst>
        </pc:spChg>
        <pc:spChg chg="add del mod">
          <ac:chgData name="Cao, Zhichao" userId="359c9985-f576-44d0-808e-7d6a64497c1a" providerId="ADAL" clId="{DA2D10AF-4B53-CC4C-93F0-94275EFEABC5}" dt="2022-10-10T16:27:01.950" v="3263" actId="20577"/>
          <ac:spMkLst>
            <pc:docMk/>
            <pc:sldMk cId="1304806171" sldId="268"/>
            <ac:spMk id="3" creationId="{681CEBA8-EC1B-724E-1508-2C20A4F400F8}"/>
          </ac:spMkLst>
        </pc:spChg>
        <pc:spChg chg="add mod">
          <ac:chgData name="Cao, Zhichao" userId="359c9985-f576-44d0-808e-7d6a64497c1a" providerId="ADAL" clId="{DA2D10AF-4B53-CC4C-93F0-94275EFEABC5}" dt="2022-10-10T16:39:16.755" v="3322" actId="14100"/>
          <ac:spMkLst>
            <pc:docMk/>
            <pc:sldMk cId="1304806171" sldId="268"/>
            <ac:spMk id="12" creationId="{152D72E4-9C28-3E5A-BF15-130697848565}"/>
          </ac:spMkLst>
        </pc:spChg>
        <pc:spChg chg="add mod">
          <ac:chgData name="Cao, Zhichao" userId="359c9985-f576-44d0-808e-7d6a64497c1a" providerId="ADAL" clId="{DA2D10AF-4B53-CC4C-93F0-94275EFEABC5}" dt="2022-10-10T16:40:10.899" v="3333" actId="1036"/>
          <ac:spMkLst>
            <pc:docMk/>
            <pc:sldMk cId="1304806171" sldId="268"/>
            <ac:spMk id="18" creationId="{3085AB51-5A3A-AD14-ED9F-2D1AC7B9FC12}"/>
          </ac:spMkLst>
        </pc:spChg>
        <pc:picChg chg="add del mod">
          <ac:chgData name="Cao, Zhichao" userId="359c9985-f576-44d0-808e-7d6a64497c1a" providerId="ADAL" clId="{DA2D10AF-4B53-CC4C-93F0-94275EFEABC5}" dt="2022-10-10T15:49:58.732" v="2948"/>
          <ac:picMkLst>
            <pc:docMk/>
            <pc:sldMk cId="1304806171" sldId="268"/>
            <ac:picMk id="7" creationId="{59B19913-EA54-0A70-9029-73D5869E886A}"/>
          </ac:picMkLst>
        </pc:picChg>
        <pc:picChg chg="add del mod">
          <ac:chgData name="Cao, Zhichao" userId="359c9985-f576-44d0-808e-7d6a64497c1a" providerId="ADAL" clId="{DA2D10AF-4B53-CC4C-93F0-94275EFEABC5}" dt="2022-10-10T15:50:05.394" v="2950"/>
          <ac:picMkLst>
            <pc:docMk/>
            <pc:sldMk cId="1304806171" sldId="268"/>
            <ac:picMk id="9" creationId="{819C9E22-51EE-8319-D2F6-2E1FE4F81325}"/>
          </ac:picMkLst>
        </pc:picChg>
        <pc:picChg chg="add mod">
          <ac:chgData name="Cao, Zhichao" userId="359c9985-f576-44d0-808e-7d6a64497c1a" providerId="ADAL" clId="{DA2D10AF-4B53-CC4C-93F0-94275EFEABC5}" dt="2022-10-10T15:57:58.633" v="3067" actId="1076"/>
          <ac:picMkLst>
            <pc:docMk/>
            <pc:sldMk cId="1304806171" sldId="268"/>
            <ac:picMk id="11" creationId="{B8A6E207-9242-2B38-878C-44AAB7134A00}"/>
          </ac:picMkLst>
        </pc:picChg>
        <pc:cxnChg chg="add mod">
          <ac:chgData name="Cao, Zhichao" userId="359c9985-f576-44d0-808e-7d6a64497c1a" providerId="ADAL" clId="{DA2D10AF-4B53-CC4C-93F0-94275EFEABC5}" dt="2022-10-10T16:39:52.817" v="3323" actId="14100"/>
          <ac:cxnSpMkLst>
            <pc:docMk/>
            <pc:sldMk cId="1304806171" sldId="268"/>
            <ac:cxnSpMk id="14" creationId="{884C18C4-E1ED-4AD4-74A4-AFC0D6C753DE}"/>
          </ac:cxnSpMkLst>
        </pc:cxnChg>
      </pc:sldChg>
      <pc:sldChg chg="modSp add mod ord">
        <pc:chgData name="Cao, Zhichao" userId="359c9985-f576-44d0-808e-7d6a64497c1a" providerId="ADAL" clId="{DA2D10AF-4B53-CC4C-93F0-94275EFEABC5}" dt="2022-10-11T03:28:05.468" v="4470" actId="20577"/>
        <pc:sldMkLst>
          <pc:docMk/>
          <pc:sldMk cId="560747469" sldId="269"/>
        </pc:sldMkLst>
        <pc:spChg chg="mod">
          <ac:chgData name="Cao, Zhichao" userId="359c9985-f576-44d0-808e-7d6a64497c1a" providerId="ADAL" clId="{DA2D10AF-4B53-CC4C-93F0-94275EFEABC5}" dt="2022-10-11T03:28:05.468" v="4470" actId="20577"/>
          <ac:spMkLst>
            <pc:docMk/>
            <pc:sldMk cId="560747469" sldId="269"/>
            <ac:spMk id="2" creationId="{A501DC2F-3A32-0CEF-BFB3-AA180A4988C9}"/>
          </ac:spMkLst>
        </pc:spChg>
      </pc:sldChg>
    </pc:docChg>
  </pc:docChgLst>
  <pc:docChgLst>
    <pc:chgData name="Cao, Zhichao" userId="359c9985-f576-44d0-808e-7d6a64497c1a" providerId="ADAL" clId="{EF06EF22-3EC9-734B-BFFE-07B0A1663D1B}"/>
    <pc:docChg chg="undo custSel addSld modSld">
      <pc:chgData name="Cao, Zhichao" userId="359c9985-f576-44d0-808e-7d6a64497c1a" providerId="ADAL" clId="{EF06EF22-3EC9-734B-BFFE-07B0A1663D1B}" dt="2022-10-17T19:22:22.412" v="14120" actId="20577"/>
      <pc:docMkLst>
        <pc:docMk/>
      </pc:docMkLst>
      <pc:sldChg chg="addSp modSp mod modNotesTx">
        <pc:chgData name="Cao, Zhichao" userId="359c9985-f576-44d0-808e-7d6a64497c1a" providerId="ADAL" clId="{EF06EF22-3EC9-734B-BFFE-07B0A1663D1B}" dt="2022-10-16T01:53:26.916" v="1799" actId="20577"/>
        <pc:sldMkLst>
          <pc:docMk/>
          <pc:sldMk cId="1709579988" sldId="256"/>
        </pc:sldMkLst>
        <pc:spChg chg="mod">
          <ac:chgData name="Cao, Zhichao" userId="359c9985-f576-44d0-808e-7d6a64497c1a" providerId="ADAL" clId="{EF06EF22-3EC9-734B-BFFE-07B0A1663D1B}" dt="2022-10-16T01:52:12.321" v="1721" actId="20577"/>
          <ac:spMkLst>
            <pc:docMk/>
            <pc:sldMk cId="1709579988" sldId="256"/>
            <ac:spMk id="2" creationId="{25441320-06C1-D4EC-575A-AF8C276CE09F}"/>
          </ac:spMkLst>
        </pc:spChg>
        <pc:spChg chg="mod">
          <ac:chgData name="Cao, Zhichao" userId="359c9985-f576-44d0-808e-7d6a64497c1a" providerId="ADAL" clId="{EF06EF22-3EC9-734B-BFFE-07B0A1663D1B}" dt="2022-10-16T01:49:48.003" v="1609" actId="20577"/>
          <ac:spMkLst>
            <pc:docMk/>
            <pc:sldMk cId="1709579988" sldId="256"/>
            <ac:spMk id="3" creationId="{26CA6F50-8E6F-D40A-2FBA-03FE1562C581}"/>
          </ac:spMkLst>
        </pc:spChg>
        <pc:picChg chg="add mod">
          <ac:chgData name="Cao, Zhichao" userId="359c9985-f576-44d0-808e-7d6a64497c1a" providerId="ADAL" clId="{EF06EF22-3EC9-734B-BFFE-07B0A1663D1B}" dt="2022-10-12T01:15:53.190" v="586" actId="1076"/>
          <ac:picMkLst>
            <pc:docMk/>
            <pc:sldMk cId="1709579988" sldId="256"/>
            <ac:picMk id="5" creationId="{92E14E7C-E0AD-6D36-53BB-D12FD500DEC7}"/>
          </ac:picMkLst>
        </pc:picChg>
        <pc:picChg chg="mod">
          <ac:chgData name="Cao, Zhichao" userId="359c9985-f576-44d0-808e-7d6a64497c1a" providerId="ADAL" clId="{EF06EF22-3EC9-734B-BFFE-07B0A1663D1B}" dt="2022-10-12T01:15:46.990" v="585" actId="1076"/>
          <ac:picMkLst>
            <pc:docMk/>
            <pc:sldMk cId="1709579988" sldId="256"/>
            <ac:picMk id="1026" creationId="{0C9774B5-8A92-39ED-D142-93D0B5CC2B24}"/>
          </ac:picMkLst>
        </pc:picChg>
      </pc:sldChg>
      <pc:sldChg chg="modSp mod modNotesTx">
        <pc:chgData name="Cao, Zhichao" userId="359c9985-f576-44d0-808e-7d6a64497c1a" providerId="ADAL" clId="{EF06EF22-3EC9-734B-BFFE-07B0A1663D1B}" dt="2022-10-17T05:42:13.911" v="5117" actId="20577"/>
        <pc:sldMkLst>
          <pc:docMk/>
          <pc:sldMk cId="1302748141" sldId="257"/>
        </pc:sldMkLst>
        <pc:spChg chg="mod">
          <ac:chgData name="Cao, Zhichao" userId="359c9985-f576-44d0-808e-7d6a64497c1a" providerId="ADAL" clId="{EF06EF22-3EC9-734B-BFFE-07B0A1663D1B}" dt="2022-10-06T16:49:00.878" v="50" actId="20577"/>
          <ac:spMkLst>
            <pc:docMk/>
            <pc:sldMk cId="1302748141" sldId="257"/>
            <ac:spMk id="2" creationId="{DD0FCC8D-D6EF-B7CE-16B9-0386BDCD27F1}"/>
          </ac:spMkLst>
        </pc:spChg>
      </pc:sldChg>
      <pc:sldChg chg="delSp modSp mod modAnim modNotesTx">
        <pc:chgData name="Cao, Zhichao" userId="359c9985-f576-44d0-808e-7d6a64497c1a" providerId="ADAL" clId="{EF06EF22-3EC9-734B-BFFE-07B0A1663D1B}" dt="2022-10-16T02:16:05.068" v="2944" actId="20577"/>
        <pc:sldMkLst>
          <pc:docMk/>
          <pc:sldMk cId="1853308590" sldId="258"/>
        </pc:sldMkLst>
        <pc:spChg chg="mod topLvl">
          <ac:chgData name="Cao, Zhichao" userId="359c9985-f576-44d0-808e-7d6a64497c1a" providerId="ADAL" clId="{EF06EF22-3EC9-734B-BFFE-07B0A1663D1B}" dt="2022-10-16T02:02:51.484" v="2140" actId="20577"/>
          <ac:spMkLst>
            <pc:docMk/>
            <pc:sldMk cId="1853308590" sldId="258"/>
            <ac:spMk id="8" creationId="{A6E096DB-4ACF-A04B-8868-ACE069FDB400}"/>
          </ac:spMkLst>
        </pc:spChg>
        <pc:grpChg chg="del">
          <ac:chgData name="Cao, Zhichao" userId="359c9985-f576-44d0-808e-7d6a64497c1a" providerId="ADAL" clId="{EF06EF22-3EC9-734B-BFFE-07B0A1663D1B}" dt="2022-10-16T02:01:31.200" v="2096" actId="165"/>
          <ac:grpSpMkLst>
            <pc:docMk/>
            <pc:sldMk cId="1853308590" sldId="258"/>
            <ac:grpSpMk id="23" creationId="{5D593B6F-AF82-AA45-C370-6DF35E2D4A30}"/>
          </ac:grpSpMkLst>
        </pc:grpChg>
        <pc:picChg chg="topLvl">
          <ac:chgData name="Cao, Zhichao" userId="359c9985-f576-44d0-808e-7d6a64497c1a" providerId="ADAL" clId="{EF06EF22-3EC9-734B-BFFE-07B0A1663D1B}" dt="2022-10-16T02:01:31.200" v="2096" actId="165"/>
          <ac:picMkLst>
            <pc:docMk/>
            <pc:sldMk cId="1853308590" sldId="258"/>
            <ac:picMk id="5" creationId="{0FF0C5C0-946F-C937-981F-16BBDB9A38A5}"/>
          </ac:picMkLst>
        </pc:picChg>
      </pc:sldChg>
      <pc:sldChg chg="modNotesTx">
        <pc:chgData name="Cao, Zhichao" userId="359c9985-f576-44d0-808e-7d6a64497c1a" providerId="ADAL" clId="{EF06EF22-3EC9-734B-BFFE-07B0A1663D1B}" dt="2022-10-17T06:02:00.983" v="6503" actId="20577"/>
        <pc:sldMkLst>
          <pc:docMk/>
          <pc:sldMk cId="661373059" sldId="259"/>
        </pc:sldMkLst>
      </pc:sldChg>
      <pc:sldChg chg="modNotesTx">
        <pc:chgData name="Cao, Zhichao" userId="359c9985-f576-44d0-808e-7d6a64497c1a" providerId="ADAL" clId="{EF06EF22-3EC9-734B-BFFE-07B0A1663D1B}" dt="2022-10-17T06:33:53.525" v="9064" actId="20577"/>
        <pc:sldMkLst>
          <pc:docMk/>
          <pc:sldMk cId="777842184" sldId="260"/>
        </pc:sldMkLst>
      </pc:sldChg>
      <pc:sldChg chg="modNotesTx">
        <pc:chgData name="Cao, Zhichao" userId="359c9985-f576-44d0-808e-7d6a64497c1a" providerId="ADAL" clId="{EF06EF22-3EC9-734B-BFFE-07B0A1663D1B}" dt="2022-10-17T14:26:51.264" v="9737" actId="20577"/>
        <pc:sldMkLst>
          <pc:docMk/>
          <pc:sldMk cId="3513446046" sldId="261"/>
        </pc:sldMkLst>
      </pc:sldChg>
      <pc:sldChg chg="addSp modSp mod modAnim modNotesTx">
        <pc:chgData name="Cao, Zhichao" userId="359c9985-f576-44d0-808e-7d6a64497c1a" providerId="ADAL" clId="{EF06EF22-3EC9-734B-BFFE-07B0A1663D1B}" dt="2022-10-17T15:24:55.966" v="11666" actId="20577"/>
        <pc:sldMkLst>
          <pc:docMk/>
          <pc:sldMk cId="2631567974" sldId="262"/>
        </pc:sldMkLst>
        <pc:spChg chg="mod">
          <ac:chgData name="Cao, Zhichao" userId="359c9985-f576-44d0-808e-7d6a64497c1a" providerId="ADAL" clId="{EF06EF22-3EC9-734B-BFFE-07B0A1663D1B}" dt="2022-10-13T01:38:35.583" v="1494" actId="1037"/>
          <ac:spMkLst>
            <pc:docMk/>
            <pc:sldMk cId="2631567974" sldId="262"/>
            <ac:spMk id="3" creationId="{F3F6B221-0104-7E76-622A-46E86C486BAF}"/>
          </ac:spMkLst>
        </pc:spChg>
        <pc:spChg chg="mod">
          <ac:chgData name="Cao, Zhichao" userId="359c9985-f576-44d0-808e-7d6a64497c1a" providerId="ADAL" clId="{EF06EF22-3EC9-734B-BFFE-07B0A1663D1B}" dt="2022-10-13T01:41:57.957" v="1559" actId="20577"/>
          <ac:spMkLst>
            <pc:docMk/>
            <pc:sldMk cId="2631567974" sldId="262"/>
            <ac:spMk id="4" creationId="{19DE4B50-90CC-F1EF-A610-77EC3DA071DA}"/>
          </ac:spMkLst>
        </pc:spChg>
        <pc:spChg chg="add mod">
          <ac:chgData name="Cao, Zhichao" userId="359c9985-f576-44d0-808e-7d6a64497c1a" providerId="ADAL" clId="{EF06EF22-3EC9-734B-BFFE-07B0A1663D1B}" dt="2022-10-13T01:38:23.181" v="1471" actId="1076"/>
          <ac:spMkLst>
            <pc:docMk/>
            <pc:sldMk cId="2631567974" sldId="262"/>
            <ac:spMk id="8" creationId="{825C6683-471C-5C69-14D8-4E2E5BC3070C}"/>
          </ac:spMkLst>
        </pc:spChg>
        <pc:spChg chg="add mod">
          <ac:chgData name="Cao, Zhichao" userId="359c9985-f576-44d0-808e-7d6a64497c1a" providerId="ADAL" clId="{EF06EF22-3EC9-734B-BFFE-07B0A1663D1B}" dt="2022-10-13T01:39:08.446" v="1519" actId="20577"/>
          <ac:spMkLst>
            <pc:docMk/>
            <pc:sldMk cId="2631567974" sldId="262"/>
            <ac:spMk id="10" creationId="{526D1621-601F-30E7-05DA-53D579C9D5B2}"/>
          </ac:spMkLst>
        </pc:spChg>
        <pc:spChg chg="mod">
          <ac:chgData name="Cao, Zhichao" userId="359c9985-f576-44d0-808e-7d6a64497c1a" providerId="ADAL" clId="{EF06EF22-3EC9-734B-BFFE-07B0A1663D1B}" dt="2022-10-17T15:22:45.329" v="11444" actId="20577"/>
          <ac:spMkLst>
            <pc:docMk/>
            <pc:sldMk cId="2631567974" sldId="262"/>
            <ac:spMk id="18" creationId="{73C27C3B-DE7D-FC0B-E688-D8B4DDE16C02}"/>
          </ac:spMkLst>
        </pc:spChg>
        <pc:spChg chg="mod">
          <ac:chgData name="Cao, Zhichao" userId="359c9985-f576-44d0-808e-7d6a64497c1a" providerId="ADAL" clId="{EF06EF22-3EC9-734B-BFFE-07B0A1663D1B}" dt="2022-10-13T00:08:55.071" v="1469" actId="14100"/>
          <ac:spMkLst>
            <pc:docMk/>
            <pc:sldMk cId="2631567974" sldId="262"/>
            <ac:spMk id="20" creationId="{F7194C21-6AF1-E232-D0A8-2852BEEDA632}"/>
          </ac:spMkLst>
        </pc:spChg>
        <pc:spChg chg="mod">
          <ac:chgData name="Cao, Zhichao" userId="359c9985-f576-44d0-808e-7d6a64497c1a" providerId="ADAL" clId="{EF06EF22-3EC9-734B-BFFE-07B0A1663D1B}" dt="2022-10-13T01:38:35.583" v="1494" actId="1037"/>
          <ac:spMkLst>
            <pc:docMk/>
            <pc:sldMk cId="2631567974" sldId="262"/>
            <ac:spMk id="22" creationId="{4EA3757B-1910-7395-BE7C-E00CC82CA2FF}"/>
          </ac:spMkLst>
        </pc:spChg>
      </pc:sldChg>
      <pc:sldChg chg="modNotesTx">
        <pc:chgData name="Cao, Zhichao" userId="359c9985-f576-44d0-808e-7d6a64497c1a" providerId="ADAL" clId="{EF06EF22-3EC9-734B-BFFE-07B0A1663D1B}" dt="2022-10-17T19:22:22.412" v="14120" actId="20577"/>
        <pc:sldMkLst>
          <pc:docMk/>
          <pc:sldMk cId="2694602682" sldId="263"/>
        </pc:sldMkLst>
      </pc:sldChg>
      <pc:sldChg chg="addSp modSp mod modAnim modNotesTx">
        <pc:chgData name="Cao, Zhichao" userId="359c9985-f576-44d0-808e-7d6a64497c1a" providerId="ADAL" clId="{EF06EF22-3EC9-734B-BFFE-07B0A1663D1B}" dt="2022-10-17T15:39:42.193" v="12733" actId="20577"/>
        <pc:sldMkLst>
          <pc:docMk/>
          <pc:sldMk cId="1315571901" sldId="264"/>
        </pc:sldMkLst>
        <pc:spChg chg="add mod">
          <ac:chgData name="Cao, Zhichao" userId="359c9985-f576-44d0-808e-7d6a64497c1a" providerId="ADAL" clId="{EF06EF22-3EC9-734B-BFFE-07B0A1663D1B}" dt="2022-10-11T17:53:25.815" v="160" actId="1076"/>
          <ac:spMkLst>
            <pc:docMk/>
            <pc:sldMk cId="1315571901" sldId="264"/>
            <ac:spMk id="8" creationId="{982FDC30-FC84-8CCC-D1AE-52C58650AB52}"/>
          </ac:spMkLst>
        </pc:spChg>
        <pc:spChg chg="add mod">
          <ac:chgData name="Cao, Zhichao" userId="359c9985-f576-44d0-808e-7d6a64497c1a" providerId="ADAL" clId="{EF06EF22-3EC9-734B-BFFE-07B0A1663D1B}" dt="2022-10-11T17:59:02.246" v="207" actId="14100"/>
          <ac:spMkLst>
            <pc:docMk/>
            <pc:sldMk cId="1315571901" sldId="264"/>
            <ac:spMk id="10" creationId="{361BAA89-41A5-407E-12AE-B9067C6B4E40}"/>
          </ac:spMkLst>
        </pc:spChg>
        <pc:spChg chg="add mod">
          <ac:chgData name="Cao, Zhichao" userId="359c9985-f576-44d0-808e-7d6a64497c1a" providerId="ADAL" clId="{EF06EF22-3EC9-734B-BFFE-07B0A1663D1B}" dt="2022-10-11T18:17:20.916" v="336" actId="404"/>
          <ac:spMkLst>
            <pc:docMk/>
            <pc:sldMk cId="1315571901" sldId="264"/>
            <ac:spMk id="11" creationId="{9C665B44-2047-DFBB-77E1-8A287FD60182}"/>
          </ac:spMkLst>
        </pc:spChg>
        <pc:picChg chg="add mod">
          <ac:chgData name="Cao, Zhichao" userId="359c9985-f576-44d0-808e-7d6a64497c1a" providerId="ADAL" clId="{EF06EF22-3EC9-734B-BFFE-07B0A1663D1B}" dt="2022-10-11T17:53:18.958" v="159" actId="1036"/>
          <ac:picMkLst>
            <pc:docMk/>
            <pc:sldMk cId="1315571901" sldId="264"/>
            <ac:picMk id="5" creationId="{1D426394-F418-EAE2-8B80-3436045716DB}"/>
          </ac:picMkLst>
        </pc:picChg>
        <pc:picChg chg="add mod">
          <ac:chgData name="Cao, Zhichao" userId="359c9985-f576-44d0-808e-7d6a64497c1a" providerId="ADAL" clId="{EF06EF22-3EC9-734B-BFFE-07B0A1663D1B}" dt="2022-10-11T17:58:20.625" v="164" actId="1076"/>
          <ac:picMkLst>
            <pc:docMk/>
            <pc:sldMk cId="1315571901" sldId="264"/>
            <ac:picMk id="9" creationId="{51C4BC0F-A757-B064-84F2-49F7BE2F5FB4}"/>
          </ac:picMkLst>
        </pc:picChg>
      </pc:sldChg>
      <pc:sldChg chg="addSp delSp modSp mod modAnim modNotesTx">
        <pc:chgData name="Cao, Zhichao" userId="359c9985-f576-44d0-808e-7d6a64497c1a" providerId="ADAL" clId="{EF06EF22-3EC9-734B-BFFE-07B0A1663D1B}" dt="2022-10-17T15:48:14.139" v="13221" actId="20577"/>
        <pc:sldMkLst>
          <pc:docMk/>
          <pc:sldMk cId="2152491367" sldId="265"/>
        </pc:sldMkLst>
        <pc:spChg chg="mod">
          <ac:chgData name="Cao, Zhichao" userId="359c9985-f576-44d0-808e-7d6a64497c1a" providerId="ADAL" clId="{EF06EF22-3EC9-734B-BFFE-07B0A1663D1B}" dt="2022-10-11T18:23:58.925" v="374" actId="20577"/>
          <ac:spMkLst>
            <pc:docMk/>
            <pc:sldMk cId="2152491367" sldId="265"/>
            <ac:spMk id="2" creationId="{A099BEAC-77F3-CD0A-E68D-44FF858977D9}"/>
          </ac:spMkLst>
        </pc:spChg>
        <pc:spChg chg="add mod">
          <ac:chgData name="Cao, Zhichao" userId="359c9985-f576-44d0-808e-7d6a64497c1a" providerId="ADAL" clId="{EF06EF22-3EC9-734B-BFFE-07B0A1663D1B}" dt="2022-10-11T18:45:57.694" v="449" actId="1076"/>
          <ac:spMkLst>
            <pc:docMk/>
            <pc:sldMk cId="2152491367" sldId="265"/>
            <ac:spMk id="4" creationId="{28BAF3D9-C801-F17F-2E25-0C8EFE38779F}"/>
          </ac:spMkLst>
        </pc:spChg>
        <pc:spChg chg="del">
          <ac:chgData name="Cao, Zhichao" userId="359c9985-f576-44d0-808e-7d6a64497c1a" providerId="ADAL" clId="{EF06EF22-3EC9-734B-BFFE-07B0A1663D1B}" dt="2022-10-11T18:26:59.487" v="375"/>
          <ac:spMkLst>
            <pc:docMk/>
            <pc:sldMk cId="2152491367" sldId="265"/>
            <ac:spMk id="5" creationId="{74764296-AB50-7ECD-A0DA-AE8BE1BABCC8}"/>
          </ac:spMkLst>
        </pc:spChg>
        <pc:spChg chg="add mod">
          <ac:chgData name="Cao, Zhichao" userId="359c9985-f576-44d0-808e-7d6a64497c1a" providerId="ADAL" clId="{EF06EF22-3EC9-734B-BFFE-07B0A1663D1B}" dt="2022-10-11T18:47:19.032" v="490" actId="1076"/>
          <ac:spMkLst>
            <pc:docMk/>
            <pc:sldMk cId="2152491367" sldId="265"/>
            <ac:spMk id="6" creationId="{7011E322-DA46-DC22-F8DC-A4569461BFC8}"/>
          </ac:spMkLst>
        </pc:spChg>
        <pc:spChg chg="add mod">
          <ac:chgData name="Cao, Zhichao" userId="359c9985-f576-44d0-808e-7d6a64497c1a" providerId="ADAL" clId="{EF06EF22-3EC9-734B-BFFE-07B0A1663D1B}" dt="2022-10-11T19:00:34.078" v="505" actId="692"/>
          <ac:spMkLst>
            <pc:docMk/>
            <pc:sldMk cId="2152491367" sldId="265"/>
            <ac:spMk id="13" creationId="{6F480242-9EC1-C16C-93B3-EFF0E27F3B89}"/>
          </ac:spMkLst>
        </pc:spChg>
        <pc:spChg chg="add mod">
          <ac:chgData name="Cao, Zhichao" userId="359c9985-f576-44d0-808e-7d6a64497c1a" providerId="ADAL" clId="{EF06EF22-3EC9-734B-BFFE-07B0A1663D1B}" dt="2022-10-11T19:00:57.494" v="507" actId="1076"/>
          <ac:spMkLst>
            <pc:docMk/>
            <pc:sldMk cId="2152491367" sldId="265"/>
            <ac:spMk id="14" creationId="{B09E5BD2-9BF9-7E40-B00D-F980AC4BD6A0}"/>
          </ac:spMkLst>
        </pc:spChg>
        <pc:picChg chg="add mod">
          <ac:chgData name="Cao, Zhichao" userId="359c9985-f576-44d0-808e-7d6a64497c1a" providerId="ADAL" clId="{EF06EF22-3EC9-734B-BFFE-07B0A1663D1B}" dt="2022-10-11T18:27:15.465" v="382" actId="1036"/>
          <ac:picMkLst>
            <pc:docMk/>
            <pc:sldMk cId="2152491367" sldId="265"/>
            <ac:picMk id="3" creationId="{8B989A17-7A46-9F1D-E102-43DD6E79F862}"/>
          </ac:picMkLst>
        </pc:picChg>
        <pc:picChg chg="add mod">
          <ac:chgData name="Cao, Zhichao" userId="359c9985-f576-44d0-808e-7d6a64497c1a" providerId="ADAL" clId="{EF06EF22-3EC9-734B-BFFE-07B0A1663D1B}" dt="2022-10-11T18:53:25.823" v="497" actId="14100"/>
          <ac:picMkLst>
            <pc:docMk/>
            <pc:sldMk cId="2152491367" sldId="265"/>
            <ac:picMk id="10" creationId="{60E6A70C-109E-E194-9D2F-1826754DC8DA}"/>
          </ac:picMkLst>
        </pc:picChg>
        <pc:picChg chg="add mod">
          <ac:chgData name="Cao, Zhichao" userId="359c9985-f576-44d0-808e-7d6a64497c1a" providerId="ADAL" clId="{EF06EF22-3EC9-734B-BFFE-07B0A1663D1B}" dt="2022-10-11T18:53:36.819" v="499" actId="1076"/>
          <ac:picMkLst>
            <pc:docMk/>
            <pc:sldMk cId="2152491367" sldId="265"/>
            <ac:picMk id="12" creationId="{F5BEA6D9-C194-95FC-9C5D-18DEA1B812C0}"/>
          </ac:picMkLst>
        </pc:picChg>
      </pc:sldChg>
      <pc:sldChg chg="addSp modSp mod modNotesTx">
        <pc:chgData name="Cao, Zhichao" userId="359c9985-f576-44d0-808e-7d6a64497c1a" providerId="ADAL" clId="{EF06EF22-3EC9-734B-BFFE-07B0A1663D1B}" dt="2022-10-17T15:49:54.661" v="13364" actId="20577"/>
        <pc:sldMkLst>
          <pc:docMk/>
          <pc:sldMk cId="797701805" sldId="266"/>
        </pc:sldMkLst>
        <pc:spChg chg="mod">
          <ac:chgData name="Cao, Zhichao" userId="359c9985-f576-44d0-808e-7d6a64497c1a" providerId="ADAL" clId="{EF06EF22-3EC9-734B-BFFE-07B0A1663D1B}" dt="2022-10-12T01:19:55.677" v="623" actId="122"/>
          <ac:spMkLst>
            <pc:docMk/>
            <pc:sldMk cId="797701805" sldId="266"/>
            <ac:spMk id="4" creationId="{5ECD63AE-9635-4B7D-C081-AE7DCE0CE077}"/>
          </ac:spMkLst>
        </pc:spChg>
        <pc:spChg chg="mod">
          <ac:chgData name="Cao, Zhichao" userId="359c9985-f576-44d0-808e-7d6a64497c1a" providerId="ADAL" clId="{EF06EF22-3EC9-734B-BFFE-07B0A1663D1B}" dt="2022-10-12T01:19:06.501" v="607" actId="20577"/>
          <ac:spMkLst>
            <pc:docMk/>
            <pc:sldMk cId="797701805" sldId="266"/>
            <ac:spMk id="5" creationId="{80EA0915-31CA-6BDA-EDC2-131F63D10194}"/>
          </ac:spMkLst>
        </pc:spChg>
        <pc:picChg chg="add mod">
          <ac:chgData name="Cao, Zhichao" userId="359c9985-f576-44d0-808e-7d6a64497c1a" providerId="ADAL" clId="{EF06EF22-3EC9-734B-BFFE-07B0A1663D1B}" dt="2022-10-12T01:16:19.463" v="591" actId="1076"/>
          <ac:picMkLst>
            <pc:docMk/>
            <pc:sldMk cId="797701805" sldId="266"/>
            <ac:picMk id="2" creationId="{AD696C2B-403E-3E06-97D4-69EE2F60177E}"/>
          </ac:picMkLst>
        </pc:picChg>
      </pc:sldChg>
      <pc:sldChg chg="modSp modNotesTx">
        <pc:chgData name="Cao, Zhichao" userId="359c9985-f576-44d0-808e-7d6a64497c1a" providerId="ADAL" clId="{EF06EF22-3EC9-734B-BFFE-07B0A1663D1B}" dt="2022-10-17T06:14:30.400" v="7519" actId="20577"/>
        <pc:sldMkLst>
          <pc:docMk/>
          <pc:sldMk cId="1304806171" sldId="268"/>
        </pc:sldMkLst>
        <pc:spChg chg="mod">
          <ac:chgData name="Cao, Zhichao" userId="359c9985-f576-44d0-808e-7d6a64497c1a" providerId="ADAL" clId="{EF06EF22-3EC9-734B-BFFE-07B0A1663D1B}" dt="2022-10-13T02:59:21.948" v="1576" actId="20577"/>
          <ac:spMkLst>
            <pc:docMk/>
            <pc:sldMk cId="1304806171" sldId="268"/>
            <ac:spMk id="3" creationId="{681CEBA8-EC1B-724E-1508-2C20A4F400F8}"/>
          </ac:spMkLst>
        </pc:spChg>
      </pc:sldChg>
      <pc:sldChg chg="modNotesTx">
        <pc:chgData name="Cao, Zhichao" userId="359c9985-f576-44d0-808e-7d6a64497c1a" providerId="ADAL" clId="{EF06EF22-3EC9-734B-BFFE-07B0A1663D1B}" dt="2022-10-17T15:33:39.806" v="12256" actId="20577"/>
        <pc:sldMkLst>
          <pc:docMk/>
          <pc:sldMk cId="560747469" sldId="269"/>
        </pc:sldMkLst>
      </pc:sldChg>
      <pc:sldChg chg="addSp delSp modSp new mod modAnim modNotesTx">
        <pc:chgData name="Cao, Zhichao" userId="359c9985-f576-44d0-808e-7d6a64497c1a" providerId="ADAL" clId="{EF06EF22-3EC9-734B-BFFE-07B0A1663D1B}" dt="2022-10-17T16:01:42.504" v="13588" actId="20577"/>
        <pc:sldMkLst>
          <pc:docMk/>
          <pc:sldMk cId="516045519" sldId="270"/>
        </pc:sldMkLst>
        <pc:spChg chg="mod">
          <ac:chgData name="Cao, Zhichao" userId="359c9985-f576-44d0-808e-7d6a64497c1a" providerId="ADAL" clId="{EF06EF22-3EC9-734B-BFFE-07B0A1663D1B}" dt="2022-10-11T18:36:35.299" v="406" actId="20577"/>
          <ac:spMkLst>
            <pc:docMk/>
            <pc:sldMk cId="516045519" sldId="270"/>
            <ac:spMk id="2" creationId="{8571A74A-35D7-5FD2-65A8-024C112781F8}"/>
          </ac:spMkLst>
        </pc:spChg>
        <pc:spChg chg="del">
          <ac:chgData name="Cao, Zhichao" userId="359c9985-f576-44d0-808e-7d6a64497c1a" providerId="ADAL" clId="{EF06EF22-3EC9-734B-BFFE-07B0A1663D1B}" dt="2022-10-11T18:38:01.077" v="407"/>
          <ac:spMkLst>
            <pc:docMk/>
            <pc:sldMk cId="516045519" sldId="270"/>
            <ac:spMk id="3" creationId="{CAC9C3B8-AE5A-7751-FE47-F6C026628216}"/>
          </ac:spMkLst>
        </pc:spChg>
        <pc:spChg chg="add mod">
          <ac:chgData name="Cao, Zhichao" userId="359c9985-f576-44d0-808e-7d6a64497c1a" providerId="ADAL" clId="{EF06EF22-3EC9-734B-BFFE-07B0A1663D1B}" dt="2022-10-11T19:16:34.048" v="548" actId="1076"/>
          <ac:spMkLst>
            <pc:docMk/>
            <pc:sldMk cId="516045519" sldId="270"/>
            <ac:spMk id="13" creationId="{37DFAED0-6561-2B50-0703-E96C2174C0DD}"/>
          </ac:spMkLst>
        </pc:spChg>
        <pc:spChg chg="add mod">
          <ac:chgData name="Cao, Zhichao" userId="359c9985-f576-44d0-808e-7d6a64497c1a" providerId="ADAL" clId="{EF06EF22-3EC9-734B-BFFE-07B0A1663D1B}" dt="2022-10-11T19:16:51.118" v="552" actId="1076"/>
          <ac:spMkLst>
            <pc:docMk/>
            <pc:sldMk cId="516045519" sldId="270"/>
            <ac:spMk id="14" creationId="{1BECE1D2-2340-6443-210B-21752AEA1747}"/>
          </ac:spMkLst>
        </pc:spChg>
        <pc:spChg chg="add mod">
          <ac:chgData name="Cao, Zhichao" userId="359c9985-f576-44d0-808e-7d6a64497c1a" providerId="ADAL" clId="{EF06EF22-3EC9-734B-BFFE-07B0A1663D1B}" dt="2022-10-11T19:17:48.936" v="564" actId="1038"/>
          <ac:spMkLst>
            <pc:docMk/>
            <pc:sldMk cId="516045519" sldId="270"/>
            <ac:spMk id="15" creationId="{7AEF0B70-E4D6-7EB9-7BC9-E75E7DD16FEF}"/>
          </ac:spMkLst>
        </pc:spChg>
        <pc:spChg chg="add mod">
          <ac:chgData name="Cao, Zhichao" userId="359c9985-f576-44d0-808e-7d6a64497c1a" providerId="ADAL" clId="{EF06EF22-3EC9-734B-BFFE-07B0A1663D1B}" dt="2022-10-11T19:17:54.457" v="565" actId="1076"/>
          <ac:spMkLst>
            <pc:docMk/>
            <pc:sldMk cId="516045519" sldId="270"/>
            <ac:spMk id="16" creationId="{CE79D4BF-1CA7-2B7C-772A-5C8BAC345EDC}"/>
          </ac:spMkLst>
        </pc:spChg>
        <pc:picChg chg="add mod">
          <ac:chgData name="Cao, Zhichao" userId="359c9985-f576-44d0-808e-7d6a64497c1a" providerId="ADAL" clId="{EF06EF22-3EC9-734B-BFFE-07B0A1663D1B}" dt="2022-10-11T19:17:44.195" v="555" actId="14100"/>
          <ac:picMkLst>
            <pc:docMk/>
            <pc:sldMk cId="516045519" sldId="270"/>
            <ac:picMk id="6" creationId="{CCEC8C42-DBC2-D469-FED5-81A21FB8140F}"/>
          </ac:picMkLst>
        </pc:picChg>
        <pc:picChg chg="add del mod">
          <ac:chgData name="Cao, Zhichao" userId="359c9985-f576-44d0-808e-7d6a64497c1a" providerId="ADAL" clId="{EF06EF22-3EC9-734B-BFFE-07B0A1663D1B}" dt="2022-10-11T19:14:26.857" v="523" actId="478"/>
          <ac:picMkLst>
            <pc:docMk/>
            <pc:sldMk cId="516045519" sldId="270"/>
            <ac:picMk id="8" creationId="{6691D3C3-5B77-A5D0-3C23-5F3BAFF78B90}"/>
          </ac:picMkLst>
        </pc:picChg>
        <pc:picChg chg="add mod">
          <ac:chgData name="Cao, Zhichao" userId="359c9985-f576-44d0-808e-7d6a64497c1a" providerId="ADAL" clId="{EF06EF22-3EC9-734B-BFFE-07B0A1663D1B}" dt="2022-10-11T19:15:57.994" v="541" actId="1076"/>
          <ac:picMkLst>
            <pc:docMk/>
            <pc:sldMk cId="516045519" sldId="270"/>
            <ac:picMk id="10" creationId="{FD92736A-9411-DB73-C5A5-8CCD51392164}"/>
          </ac:picMkLst>
        </pc:picChg>
        <pc:picChg chg="add mod">
          <ac:chgData name="Cao, Zhichao" userId="359c9985-f576-44d0-808e-7d6a64497c1a" providerId="ADAL" clId="{EF06EF22-3EC9-734B-BFFE-07B0A1663D1B}" dt="2022-10-11T19:16:01.619" v="542" actId="1076"/>
          <ac:picMkLst>
            <pc:docMk/>
            <pc:sldMk cId="516045519" sldId="270"/>
            <ac:picMk id="12" creationId="{B417AF6C-3D44-D1C7-D963-2D4D58B1E501}"/>
          </ac:picMkLst>
        </pc:picChg>
      </pc:sldChg>
      <pc:sldChg chg="addSp delSp modSp new mod addAnim delAnim modAnim modNotesTx">
        <pc:chgData name="Cao, Zhichao" userId="359c9985-f576-44d0-808e-7d6a64497c1a" providerId="ADAL" clId="{EF06EF22-3EC9-734B-BFFE-07B0A1663D1B}" dt="2022-10-17T16:04:33.448" v="14031" actId="20577"/>
        <pc:sldMkLst>
          <pc:docMk/>
          <pc:sldMk cId="1010803947" sldId="271"/>
        </pc:sldMkLst>
        <pc:spChg chg="mod">
          <ac:chgData name="Cao, Zhichao" userId="359c9985-f576-44d0-808e-7d6a64497c1a" providerId="ADAL" clId="{EF06EF22-3EC9-734B-BFFE-07B0A1663D1B}" dt="2022-10-12T01:21:45.342" v="631" actId="20577"/>
          <ac:spMkLst>
            <pc:docMk/>
            <pc:sldMk cId="1010803947" sldId="271"/>
            <ac:spMk id="2" creationId="{E881972E-2C5A-C270-4B85-42349E065790}"/>
          </ac:spMkLst>
        </pc:spChg>
        <pc:spChg chg="mod">
          <ac:chgData name="Cao, Zhichao" userId="359c9985-f576-44d0-808e-7d6a64497c1a" providerId="ADAL" clId="{EF06EF22-3EC9-734B-BFFE-07B0A1663D1B}" dt="2022-10-12T03:06:00.549" v="1223"/>
          <ac:spMkLst>
            <pc:docMk/>
            <pc:sldMk cId="1010803947" sldId="271"/>
            <ac:spMk id="3" creationId="{27434782-C85E-B5CF-2055-CE82B71A02E6}"/>
          </ac:spMkLst>
        </pc:spChg>
        <pc:spChg chg="add mod">
          <ac:chgData name="Cao, Zhichao" userId="359c9985-f576-44d0-808e-7d6a64497c1a" providerId="ADAL" clId="{EF06EF22-3EC9-734B-BFFE-07B0A1663D1B}" dt="2022-10-12T03:16:40.775" v="1256" actId="1076"/>
          <ac:spMkLst>
            <pc:docMk/>
            <pc:sldMk cId="1010803947" sldId="271"/>
            <ac:spMk id="8" creationId="{17FA2748-91C5-AE2A-C78D-B09AA50F3804}"/>
          </ac:spMkLst>
        </pc:spChg>
        <pc:spChg chg="add mod">
          <ac:chgData name="Cao, Zhichao" userId="359c9985-f576-44d0-808e-7d6a64497c1a" providerId="ADAL" clId="{EF06EF22-3EC9-734B-BFFE-07B0A1663D1B}" dt="2022-10-12T03:16:47.158" v="1260" actId="1038"/>
          <ac:spMkLst>
            <pc:docMk/>
            <pc:sldMk cId="1010803947" sldId="271"/>
            <ac:spMk id="9" creationId="{36C5D638-6C24-0FE4-37A0-13FBCC9FCC70}"/>
          </ac:spMkLst>
        </pc:spChg>
        <pc:spChg chg="mod">
          <ac:chgData name="Cao, Zhichao" userId="359c9985-f576-44d0-808e-7d6a64497c1a" providerId="ADAL" clId="{EF06EF22-3EC9-734B-BFFE-07B0A1663D1B}" dt="2022-10-12T03:17:03.043" v="1261"/>
          <ac:spMkLst>
            <pc:docMk/>
            <pc:sldMk cId="1010803947" sldId="271"/>
            <ac:spMk id="12" creationId="{5ACF6C5C-2E33-F988-75E7-D93D97204136}"/>
          </ac:spMkLst>
        </pc:spChg>
        <pc:spChg chg="mod">
          <ac:chgData name="Cao, Zhichao" userId="359c9985-f576-44d0-808e-7d6a64497c1a" providerId="ADAL" clId="{EF06EF22-3EC9-734B-BFFE-07B0A1663D1B}" dt="2022-10-12T03:17:03.043" v="1261"/>
          <ac:spMkLst>
            <pc:docMk/>
            <pc:sldMk cId="1010803947" sldId="271"/>
            <ac:spMk id="13" creationId="{B173B6B4-DFE8-D4B6-C27A-9168C108F41E}"/>
          </ac:spMkLst>
        </pc:spChg>
        <pc:spChg chg="add del mod">
          <ac:chgData name="Cao, Zhichao" userId="359c9985-f576-44d0-808e-7d6a64497c1a" providerId="ADAL" clId="{EF06EF22-3EC9-734B-BFFE-07B0A1663D1B}" dt="2022-10-12T03:18:15.199" v="1266"/>
          <ac:spMkLst>
            <pc:docMk/>
            <pc:sldMk cId="1010803947" sldId="271"/>
            <ac:spMk id="16" creationId="{A1ED1505-06B0-C1FA-0C2E-20215F4922A4}"/>
          </ac:spMkLst>
        </pc:spChg>
        <pc:spChg chg="add mod">
          <ac:chgData name="Cao, Zhichao" userId="359c9985-f576-44d0-808e-7d6a64497c1a" providerId="ADAL" clId="{EF06EF22-3EC9-734B-BFFE-07B0A1663D1B}" dt="2022-10-12T03:18:37.189" v="1276" actId="1076"/>
          <ac:spMkLst>
            <pc:docMk/>
            <pc:sldMk cId="1010803947" sldId="271"/>
            <ac:spMk id="17" creationId="{4E9C7A49-00EB-EC70-3192-C9AA8B749D28}"/>
          </ac:spMkLst>
        </pc:spChg>
        <pc:spChg chg="add mod">
          <ac:chgData name="Cao, Zhichao" userId="359c9985-f576-44d0-808e-7d6a64497c1a" providerId="ADAL" clId="{EF06EF22-3EC9-734B-BFFE-07B0A1663D1B}" dt="2022-10-12T03:20:10.127" v="1326" actId="1036"/>
          <ac:spMkLst>
            <pc:docMk/>
            <pc:sldMk cId="1010803947" sldId="271"/>
            <ac:spMk id="18" creationId="{A33B239F-AEB8-1A93-F2D0-4D4705422D0D}"/>
          </ac:spMkLst>
        </pc:spChg>
        <pc:spChg chg="add mod">
          <ac:chgData name="Cao, Zhichao" userId="359c9985-f576-44d0-808e-7d6a64497c1a" providerId="ADAL" clId="{EF06EF22-3EC9-734B-BFFE-07B0A1663D1B}" dt="2022-10-12T03:19:35.587" v="1282" actId="1076"/>
          <ac:spMkLst>
            <pc:docMk/>
            <pc:sldMk cId="1010803947" sldId="271"/>
            <ac:spMk id="19" creationId="{41065561-89B5-2103-BF7A-FFAE225A4C07}"/>
          </ac:spMkLst>
        </pc:spChg>
        <pc:grpChg chg="add del mod">
          <ac:chgData name="Cao, Zhichao" userId="359c9985-f576-44d0-808e-7d6a64497c1a" providerId="ADAL" clId="{EF06EF22-3EC9-734B-BFFE-07B0A1663D1B}" dt="2022-10-12T03:20:06.121" v="1321" actId="478"/>
          <ac:grpSpMkLst>
            <pc:docMk/>
            <pc:sldMk cId="1010803947" sldId="271"/>
            <ac:grpSpMk id="10" creationId="{F1A2248C-7554-00A2-B769-E85F9021C1CA}"/>
          </ac:grpSpMkLst>
        </pc:grpChg>
        <pc:cxnChg chg="add mod">
          <ac:chgData name="Cao, Zhichao" userId="359c9985-f576-44d0-808e-7d6a64497c1a" providerId="ADAL" clId="{EF06EF22-3EC9-734B-BFFE-07B0A1663D1B}" dt="2022-10-12T03:15:57.845" v="1224"/>
          <ac:cxnSpMkLst>
            <pc:docMk/>
            <pc:sldMk cId="1010803947" sldId="271"/>
            <ac:cxnSpMk id="6" creationId="{4875B9A0-DB0D-FEA5-7D23-C3D1D9AC69BE}"/>
          </ac:cxnSpMkLst>
        </pc:cxnChg>
        <pc:cxnChg chg="add mod">
          <ac:chgData name="Cao, Zhichao" userId="359c9985-f576-44d0-808e-7d6a64497c1a" providerId="ADAL" clId="{EF06EF22-3EC9-734B-BFFE-07B0A1663D1B}" dt="2022-10-12T03:15:57.845" v="1224"/>
          <ac:cxnSpMkLst>
            <pc:docMk/>
            <pc:sldMk cId="1010803947" sldId="271"/>
            <ac:cxnSpMk id="7" creationId="{FBEE4EE9-310C-A5F2-8C30-CA2D3048C433}"/>
          </ac:cxnSpMkLst>
        </pc:cxnChg>
        <pc:cxnChg chg="mod">
          <ac:chgData name="Cao, Zhichao" userId="359c9985-f576-44d0-808e-7d6a64497c1a" providerId="ADAL" clId="{EF06EF22-3EC9-734B-BFFE-07B0A1663D1B}" dt="2022-10-12T03:17:16.172" v="1264" actId="14100"/>
          <ac:cxnSpMkLst>
            <pc:docMk/>
            <pc:sldMk cId="1010803947" sldId="271"/>
            <ac:cxnSpMk id="11" creationId="{6BE008AA-2722-02C0-C11A-FCA8903A5407}"/>
          </ac:cxnSpMkLst>
        </pc:cxnChg>
      </pc:sldChg>
    </pc:docChg>
  </pc:docChgLst>
  <pc:docChgLst>
    <pc:chgData name="Cao, Zhichao" userId="359c9985-f576-44d0-808e-7d6a64497c1a" providerId="ADAL" clId="{511E378E-9D44-457F-96A6-E843AD94655B}"/>
    <pc:docChg chg="undo custSel addSld modSld">
      <pc:chgData name="Cao, Zhichao" userId="359c9985-f576-44d0-808e-7d6a64497c1a" providerId="ADAL" clId="{511E378E-9D44-457F-96A6-E843AD94655B}" dt="2022-10-11T17:36:33.449" v="1068" actId="947"/>
      <pc:docMkLst>
        <pc:docMk/>
      </pc:docMkLst>
      <pc:sldChg chg="addSp delSp modSp mod modClrScheme chgLayout">
        <pc:chgData name="Cao, Zhichao" userId="359c9985-f576-44d0-808e-7d6a64497c1a" providerId="ADAL" clId="{511E378E-9D44-457F-96A6-E843AD94655B}" dt="2022-10-07T17:06:50.841" v="256" actId="27636"/>
        <pc:sldMkLst>
          <pc:docMk/>
          <pc:sldMk cId="1302748141" sldId="257"/>
        </pc:sldMkLst>
        <pc:spChg chg="mod ord">
          <ac:chgData name="Cao, Zhichao" userId="359c9985-f576-44d0-808e-7d6a64497c1a" providerId="ADAL" clId="{511E378E-9D44-457F-96A6-E843AD94655B}" dt="2022-10-07T17:06:50.841" v="256" actId="27636"/>
          <ac:spMkLst>
            <pc:docMk/>
            <pc:sldMk cId="1302748141" sldId="257"/>
            <ac:spMk id="2" creationId="{DD0FCC8D-D6EF-B7CE-16B9-0386BDCD27F1}"/>
          </ac:spMkLst>
        </pc:spChg>
        <pc:spChg chg="del mod ord">
          <ac:chgData name="Cao, Zhichao" userId="359c9985-f576-44d0-808e-7d6a64497c1a" providerId="ADAL" clId="{511E378E-9D44-457F-96A6-E843AD94655B}" dt="2022-10-07T17:06:50.813" v="253" actId="700"/>
          <ac:spMkLst>
            <pc:docMk/>
            <pc:sldMk cId="1302748141" sldId="257"/>
            <ac:spMk id="3" creationId="{FE1C14C1-1C91-9650-64C4-44DC4DA2CE64}"/>
          </ac:spMkLst>
        </pc:spChg>
        <pc:spChg chg="add mod ord">
          <ac:chgData name="Cao, Zhichao" userId="359c9985-f576-44d0-808e-7d6a64497c1a" providerId="ADAL" clId="{511E378E-9D44-457F-96A6-E843AD94655B}" dt="2022-10-07T17:06:50.813" v="253" actId="700"/>
          <ac:spMkLst>
            <pc:docMk/>
            <pc:sldMk cId="1302748141" sldId="257"/>
            <ac:spMk id="4" creationId="{EAE710A2-6F04-8D1E-CA2C-8847F64D3C6E}"/>
          </ac:spMkLst>
        </pc:spChg>
      </pc:sldChg>
      <pc:sldChg chg="addSp delSp modSp new mod modClrScheme chgLayout">
        <pc:chgData name="Cao, Zhichao" userId="359c9985-f576-44d0-808e-7d6a64497c1a" providerId="ADAL" clId="{511E378E-9D44-457F-96A6-E843AD94655B}" dt="2022-10-07T17:06:50.839" v="255" actId="27636"/>
        <pc:sldMkLst>
          <pc:docMk/>
          <pc:sldMk cId="1853308590" sldId="258"/>
        </pc:sldMkLst>
        <pc:spChg chg="mod ord">
          <ac:chgData name="Cao, Zhichao" userId="359c9985-f576-44d0-808e-7d6a64497c1a" providerId="ADAL" clId="{511E378E-9D44-457F-96A6-E843AD94655B}" dt="2022-10-07T17:06:50.839" v="255" actId="27636"/>
          <ac:spMkLst>
            <pc:docMk/>
            <pc:sldMk cId="1853308590" sldId="258"/>
            <ac:spMk id="2" creationId="{065AFCFB-C3D3-9162-56EE-9ACA6AE2F9F1}"/>
          </ac:spMkLst>
        </pc:spChg>
        <pc:spChg chg="del mod ord">
          <ac:chgData name="Cao, Zhichao" userId="359c9985-f576-44d0-808e-7d6a64497c1a" providerId="ADAL" clId="{511E378E-9D44-457F-96A6-E843AD94655B}" dt="2022-10-07T17:06:50.813" v="253" actId="700"/>
          <ac:spMkLst>
            <pc:docMk/>
            <pc:sldMk cId="1853308590" sldId="258"/>
            <ac:spMk id="3" creationId="{3C6E5E28-B35D-DF84-9714-98021B5A03DB}"/>
          </ac:spMkLst>
        </pc:spChg>
        <pc:spChg chg="add mod ord">
          <ac:chgData name="Cao, Zhichao" userId="359c9985-f576-44d0-808e-7d6a64497c1a" providerId="ADAL" clId="{511E378E-9D44-457F-96A6-E843AD94655B}" dt="2022-10-07T17:06:50.813" v="253" actId="700"/>
          <ac:spMkLst>
            <pc:docMk/>
            <pc:sldMk cId="1853308590" sldId="258"/>
            <ac:spMk id="4" creationId="{21D210F1-B81F-EA54-DF4D-896014933E56}"/>
          </ac:spMkLst>
        </pc:spChg>
      </pc:sldChg>
      <pc:sldChg chg="addSp delSp modSp new mod modClrScheme addAnim delAnim chgLayout">
        <pc:chgData name="Cao, Zhichao" userId="359c9985-f576-44d0-808e-7d6a64497c1a" providerId="ADAL" clId="{511E378E-9D44-457F-96A6-E843AD94655B}" dt="2022-10-11T16:13:49.618" v="414" actId="21"/>
        <pc:sldMkLst>
          <pc:docMk/>
          <pc:sldMk cId="661373059" sldId="259"/>
        </pc:sldMkLst>
        <pc:spChg chg="mod ord">
          <ac:chgData name="Cao, Zhichao" userId="359c9985-f576-44d0-808e-7d6a64497c1a" providerId="ADAL" clId="{511E378E-9D44-457F-96A6-E843AD94655B}" dt="2022-10-07T17:06:50.842" v="257" actId="27636"/>
          <ac:spMkLst>
            <pc:docMk/>
            <pc:sldMk cId="661373059" sldId="259"/>
            <ac:spMk id="2" creationId="{7F4FF02D-F00C-E763-1D5F-BC9E0DBD7A91}"/>
          </ac:spMkLst>
        </pc:spChg>
        <pc:spChg chg="del mod ord">
          <ac:chgData name="Cao, Zhichao" userId="359c9985-f576-44d0-808e-7d6a64497c1a" providerId="ADAL" clId="{511E378E-9D44-457F-96A6-E843AD94655B}" dt="2022-10-07T17:06:50.813" v="253" actId="700"/>
          <ac:spMkLst>
            <pc:docMk/>
            <pc:sldMk cId="661373059" sldId="259"/>
            <ac:spMk id="3" creationId="{44511CA9-8AAE-8E88-AE63-D574A3E91711}"/>
          </ac:spMkLst>
        </pc:spChg>
        <pc:spChg chg="add mod ord">
          <ac:chgData name="Cao, Zhichao" userId="359c9985-f576-44d0-808e-7d6a64497c1a" providerId="ADAL" clId="{511E378E-9D44-457F-96A6-E843AD94655B}" dt="2022-10-11T16:13:49.618" v="414" actId="21"/>
          <ac:spMkLst>
            <pc:docMk/>
            <pc:sldMk cId="661373059" sldId="259"/>
            <ac:spMk id="4" creationId="{3C40D7E0-D28A-5A38-7632-AA85AB9AB37C}"/>
          </ac:spMkLst>
        </pc:spChg>
      </pc:sldChg>
      <pc:sldChg chg="addSp delSp modSp new mod modClrScheme chgLayout">
        <pc:chgData name="Cao, Zhichao" userId="359c9985-f576-44d0-808e-7d6a64497c1a" providerId="ADAL" clId="{511E378E-9D44-457F-96A6-E843AD94655B}" dt="2022-10-07T17:06:50.844" v="258" actId="27636"/>
        <pc:sldMkLst>
          <pc:docMk/>
          <pc:sldMk cId="777842184" sldId="260"/>
        </pc:sldMkLst>
        <pc:spChg chg="mod ord">
          <ac:chgData name="Cao, Zhichao" userId="359c9985-f576-44d0-808e-7d6a64497c1a" providerId="ADAL" clId="{511E378E-9D44-457F-96A6-E843AD94655B}" dt="2022-10-07T17:06:50.844" v="258" actId="27636"/>
          <ac:spMkLst>
            <pc:docMk/>
            <pc:sldMk cId="777842184" sldId="260"/>
            <ac:spMk id="2" creationId="{44936F98-A7FC-86E1-4AE5-640CB01A65EB}"/>
          </ac:spMkLst>
        </pc:spChg>
        <pc:spChg chg="del mod ord">
          <ac:chgData name="Cao, Zhichao" userId="359c9985-f576-44d0-808e-7d6a64497c1a" providerId="ADAL" clId="{511E378E-9D44-457F-96A6-E843AD94655B}" dt="2022-10-07T17:06:50.813" v="253" actId="700"/>
          <ac:spMkLst>
            <pc:docMk/>
            <pc:sldMk cId="777842184" sldId="260"/>
            <ac:spMk id="3" creationId="{BC60CEE5-F5F3-9095-D193-C5FA1C996F5B}"/>
          </ac:spMkLst>
        </pc:spChg>
        <pc:spChg chg="add mod ord">
          <ac:chgData name="Cao, Zhichao" userId="359c9985-f576-44d0-808e-7d6a64497c1a" providerId="ADAL" clId="{511E378E-9D44-457F-96A6-E843AD94655B}" dt="2022-10-07T17:06:50.813" v="253" actId="700"/>
          <ac:spMkLst>
            <pc:docMk/>
            <pc:sldMk cId="777842184" sldId="260"/>
            <ac:spMk id="4" creationId="{8CC4B93B-5A7D-8A5C-EA0D-9D2DACCBF5F6}"/>
          </ac:spMkLst>
        </pc:spChg>
      </pc:sldChg>
      <pc:sldChg chg="addSp delSp modSp new mod modClrScheme chgLayout">
        <pc:chgData name="Cao, Zhichao" userId="359c9985-f576-44d0-808e-7d6a64497c1a" providerId="ADAL" clId="{511E378E-9D44-457F-96A6-E843AD94655B}" dt="2022-10-07T17:06:50.849" v="259" actId="27636"/>
        <pc:sldMkLst>
          <pc:docMk/>
          <pc:sldMk cId="3513446046" sldId="261"/>
        </pc:sldMkLst>
        <pc:spChg chg="mod ord">
          <ac:chgData name="Cao, Zhichao" userId="359c9985-f576-44d0-808e-7d6a64497c1a" providerId="ADAL" clId="{511E378E-9D44-457F-96A6-E843AD94655B}" dt="2022-10-07T17:06:50.849" v="259" actId="27636"/>
          <ac:spMkLst>
            <pc:docMk/>
            <pc:sldMk cId="3513446046" sldId="261"/>
            <ac:spMk id="2" creationId="{16142CDA-0408-20A4-11B2-35F6BB99AD21}"/>
          </ac:spMkLst>
        </pc:spChg>
        <pc:spChg chg="del mod ord">
          <ac:chgData name="Cao, Zhichao" userId="359c9985-f576-44d0-808e-7d6a64497c1a" providerId="ADAL" clId="{511E378E-9D44-457F-96A6-E843AD94655B}" dt="2022-10-07T17:06:50.813" v="253" actId="700"/>
          <ac:spMkLst>
            <pc:docMk/>
            <pc:sldMk cId="3513446046" sldId="261"/>
            <ac:spMk id="3" creationId="{91AA1503-FBF3-4359-D33D-95EE884176E1}"/>
          </ac:spMkLst>
        </pc:spChg>
        <pc:spChg chg="add mod ord">
          <ac:chgData name="Cao, Zhichao" userId="359c9985-f576-44d0-808e-7d6a64497c1a" providerId="ADAL" clId="{511E378E-9D44-457F-96A6-E843AD94655B}" dt="2022-10-07T17:06:50.813" v="253" actId="700"/>
          <ac:spMkLst>
            <pc:docMk/>
            <pc:sldMk cId="3513446046" sldId="261"/>
            <ac:spMk id="4" creationId="{3B19FCDC-4527-4447-7586-899CF4FA03D8}"/>
          </ac:spMkLst>
        </pc:spChg>
      </pc:sldChg>
      <pc:sldChg chg="addSp delSp modSp new mod modClrScheme modAnim chgLayout">
        <pc:chgData name="Cao, Zhichao" userId="359c9985-f576-44d0-808e-7d6a64497c1a" providerId="ADAL" clId="{511E378E-9D44-457F-96A6-E843AD94655B}" dt="2022-10-11T17:25:38.472" v="1014"/>
        <pc:sldMkLst>
          <pc:docMk/>
          <pc:sldMk cId="2631567974" sldId="262"/>
        </pc:sldMkLst>
        <pc:spChg chg="mod ord">
          <ac:chgData name="Cao, Zhichao" userId="359c9985-f576-44d0-808e-7d6a64497c1a" providerId="ADAL" clId="{511E378E-9D44-457F-96A6-E843AD94655B}" dt="2022-10-07T17:06:50.850" v="260" actId="27636"/>
          <ac:spMkLst>
            <pc:docMk/>
            <pc:sldMk cId="2631567974" sldId="262"/>
            <ac:spMk id="2" creationId="{19CFF499-F955-9394-268E-D9B7196562E5}"/>
          </ac:spMkLst>
        </pc:spChg>
        <pc:spChg chg="del mod ord">
          <ac:chgData name="Cao, Zhichao" userId="359c9985-f576-44d0-808e-7d6a64497c1a" providerId="ADAL" clId="{511E378E-9D44-457F-96A6-E843AD94655B}" dt="2022-10-07T17:06:50.813" v="253" actId="700"/>
          <ac:spMkLst>
            <pc:docMk/>
            <pc:sldMk cId="2631567974" sldId="262"/>
            <ac:spMk id="3" creationId="{8861C906-7B25-53D2-82A9-7C8D960E6EF5}"/>
          </ac:spMkLst>
        </pc:spChg>
        <pc:spChg chg="add mod">
          <ac:chgData name="Cao, Zhichao" userId="359c9985-f576-44d0-808e-7d6a64497c1a" providerId="ADAL" clId="{511E378E-9D44-457F-96A6-E843AD94655B}" dt="2022-10-11T13:56:11.951" v="376" actId="1038"/>
          <ac:spMkLst>
            <pc:docMk/>
            <pc:sldMk cId="2631567974" sldId="262"/>
            <ac:spMk id="3" creationId="{F3F6B221-0104-7E76-622A-46E86C486BAF}"/>
          </ac:spMkLst>
        </pc:spChg>
        <pc:spChg chg="add mod ord">
          <ac:chgData name="Cao, Zhichao" userId="359c9985-f576-44d0-808e-7d6a64497c1a" providerId="ADAL" clId="{511E378E-9D44-457F-96A6-E843AD94655B}" dt="2022-10-11T16:26:52.946" v="679" actId="20577"/>
          <ac:spMkLst>
            <pc:docMk/>
            <pc:sldMk cId="2631567974" sldId="262"/>
            <ac:spMk id="4" creationId="{19DE4B50-90CC-F1EF-A610-77EC3DA071DA}"/>
          </ac:spMkLst>
        </pc:spChg>
        <pc:spChg chg="mod">
          <ac:chgData name="Cao, Zhichao" userId="359c9985-f576-44d0-808e-7d6a64497c1a" providerId="ADAL" clId="{511E378E-9D44-457F-96A6-E843AD94655B}" dt="2022-10-11T13:53:44.828" v="356" actId="1036"/>
          <ac:spMkLst>
            <pc:docMk/>
            <pc:sldMk cId="2631567974" sldId="262"/>
            <ac:spMk id="17" creationId="{149D553C-A74E-7775-2FCF-3EDB11F5C728}"/>
          </ac:spMkLst>
        </pc:spChg>
        <pc:spChg chg="del">
          <ac:chgData name="Cao, Zhichao" userId="359c9985-f576-44d0-808e-7d6a64497c1a" providerId="ADAL" clId="{511E378E-9D44-457F-96A6-E843AD94655B}" dt="2022-10-11T13:55:42.295" v="362" actId="478"/>
          <ac:spMkLst>
            <pc:docMk/>
            <pc:sldMk cId="2631567974" sldId="262"/>
            <ac:spMk id="21" creationId="{346059C3-3C77-D2DD-4B23-46A1446BC464}"/>
          </ac:spMkLst>
        </pc:spChg>
      </pc:sldChg>
      <pc:sldChg chg="addSp delSp modSp new mod modClrScheme chgLayout">
        <pc:chgData name="Cao, Zhichao" userId="359c9985-f576-44d0-808e-7d6a64497c1a" providerId="ADAL" clId="{511E378E-9D44-457F-96A6-E843AD94655B}" dt="2022-10-07T17:06:50.851" v="261" actId="27636"/>
        <pc:sldMkLst>
          <pc:docMk/>
          <pc:sldMk cId="2694602682" sldId="263"/>
        </pc:sldMkLst>
        <pc:spChg chg="mod ord">
          <ac:chgData name="Cao, Zhichao" userId="359c9985-f576-44d0-808e-7d6a64497c1a" providerId="ADAL" clId="{511E378E-9D44-457F-96A6-E843AD94655B}" dt="2022-10-07T17:06:50.851" v="261" actId="27636"/>
          <ac:spMkLst>
            <pc:docMk/>
            <pc:sldMk cId="2694602682" sldId="263"/>
            <ac:spMk id="2" creationId="{A501DC2F-3A32-0CEF-BFB3-AA180A4988C9}"/>
          </ac:spMkLst>
        </pc:spChg>
        <pc:spChg chg="del mod ord">
          <ac:chgData name="Cao, Zhichao" userId="359c9985-f576-44d0-808e-7d6a64497c1a" providerId="ADAL" clId="{511E378E-9D44-457F-96A6-E843AD94655B}" dt="2022-10-07T17:06:50.813" v="253" actId="700"/>
          <ac:spMkLst>
            <pc:docMk/>
            <pc:sldMk cId="2694602682" sldId="263"/>
            <ac:spMk id="3" creationId="{DC51EA96-FC68-2C8E-E482-20F2546FAE2E}"/>
          </ac:spMkLst>
        </pc:spChg>
        <pc:spChg chg="add mod ord">
          <ac:chgData name="Cao, Zhichao" userId="359c9985-f576-44d0-808e-7d6a64497c1a" providerId="ADAL" clId="{511E378E-9D44-457F-96A6-E843AD94655B}" dt="2022-10-07T17:06:50.813" v="253" actId="700"/>
          <ac:spMkLst>
            <pc:docMk/>
            <pc:sldMk cId="2694602682" sldId="263"/>
            <ac:spMk id="4" creationId="{E68B7E4E-8A7A-588D-88BB-AE46A4F647AF}"/>
          </ac:spMkLst>
        </pc:spChg>
      </pc:sldChg>
      <pc:sldChg chg="addSp delSp modSp new mod modClrScheme chgLayout">
        <pc:chgData name="Cao, Zhichao" userId="359c9985-f576-44d0-808e-7d6a64497c1a" providerId="ADAL" clId="{511E378E-9D44-457F-96A6-E843AD94655B}" dt="2022-10-11T17:36:33.449" v="1068" actId="947"/>
        <pc:sldMkLst>
          <pc:docMk/>
          <pc:sldMk cId="1315571901" sldId="264"/>
        </pc:sldMkLst>
        <pc:spChg chg="mod ord">
          <ac:chgData name="Cao, Zhichao" userId="359c9985-f576-44d0-808e-7d6a64497c1a" providerId="ADAL" clId="{511E378E-9D44-457F-96A6-E843AD94655B}" dt="2022-10-11T17:27:18.564" v="1027" actId="20577"/>
          <ac:spMkLst>
            <pc:docMk/>
            <pc:sldMk cId="1315571901" sldId="264"/>
            <ac:spMk id="2" creationId="{7BEC12AB-0559-F48D-C50A-710F34E2418E}"/>
          </ac:spMkLst>
        </pc:spChg>
        <pc:spChg chg="del mod ord">
          <ac:chgData name="Cao, Zhichao" userId="359c9985-f576-44d0-808e-7d6a64497c1a" providerId="ADAL" clId="{511E378E-9D44-457F-96A6-E843AD94655B}" dt="2022-10-07T17:06:50.813" v="253" actId="700"/>
          <ac:spMkLst>
            <pc:docMk/>
            <pc:sldMk cId="1315571901" sldId="264"/>
            <ac:spMk id="3" creationId="{58900304-DD9D-509D-6947-4693D6C396C9}"/>
          </ac:spMkLst>
        </pc:spChg>
        <pc:spChg chg="add mod ord">
          <ac:chgData name="Cao, Zhichao" userId="359c9985-f576-44d0-808e-7d6a64497c1a" providerId="ADAL" clId="{511E378E-9D44-457F-96A6-E843AD94655B}" dt="2022-10-11T17:36:33.449" v="1068" actId="947"/>
          <ac:spMkLst>
            <pc:docMk/>
            <pc:sldMk cId="1315571901" sldId="264"/>
            <ac:spMk id="4" creationId="{4F91ECB9-AA88-4D0A-6B55-5DB5250090D1}"/>
          </ac:spMkLst>
        </pc:spChg>
      </pc:sldChg>
      <pc:sldChg chg="addSp delSp modSp new mod modClrScheme chgLayout">
        <pc:chgData name="Cao, Zhichao" userId="359c9985-f576-44d0-808e-7d6a64497c1a" providerId="ADAL" clId="{511E378E-9D44-457F-96A6-E843AD94655B}" dt="2022-10-07T17:06:50.825" v="254" actId="27636"/>
        <pc:sldMkLst>
          <pc:docMk/>
          <pc:sldMk cId="2152491367" sldId="265"/>
        </pc:sldMkLst>
        <pc:spChg chg="mod ord">
          <ac:chgData name="Cao, Zhichao" userId="359c9985-f576-44d0-808e-7d6a64497c1a" providerId="ADAL" clId="{511E378E-9D44-457F-96A6-E843AD94655B}" dt="2022-10-07T17:06:50.825" v="254" actId="27636"/>
          <ac:spMkLst>
            <pc:docMk/>
            <pc:sldMk cId="2152491367" sldId="265"/>
            <ac:spMk id="2" creationId="{A099BEAC-77F3-CD0A-E68D-44FF858977D9}"/>
          </ac:spMkLst>
        </pc:spChg>
        <pc:spChg chg="add del mod ord">
          <ac:chgData name="Cao, Zhichao" userId="359c9985-f576-44d0-808e-7d6a64497c1a" providerId="ADAL" clId="{511E378E-9D44-457F-96A6-E843AD94655B}" dt="2022-10-07T17:06:50.813" v="253" actId="700"/>
          <ac:spMkLst>
            <pc:docMk/>
            <pc:sldMk cId="2152491367" sldId="265"/>
            <ac:spMk id="3" creationId="{9BC555B9-CB49-BAFE-9039-63824796ADE1}"/>
          </ac:spMkLst>
        </pc:spChg>
        <pc:spChg chg="add del mod ord">
          <ac:chgData name="Cao, Zhichao" userId="359c9985-f576-44d0-808e-7d6a64497c1a" providerId="ADAL" clId="{511E378E-9D44-457F-96A6-E843AD94655B}" dt="2022-10-07T17:06:33.824" v="252" actId="700"/>
          <ac:spMkLst>
            <pc:docMk/>
            <pc:sldMk cId="2152491367" sldId="265"/>
            <ac:spMk id="4" creationId="{1A34A5BC-49DA-D8E3-57A5-D76D03DAFAB1}"/>
          </ac:spMkLst>
        </pc:spChg>
        <pc:spChg chg="add mod ord">
          <ac:chgData name="Cao, Zhichao" userId="359c9985-f576-44d0-808e-7d6a64497c1a" providerId="ADAL" clId="{511E378E-9D44-457F-96A6-E843AD94655B}" dt="2022-10-07T17:06:50.813" v="253" actId="700"/>
          <ac:spMkLst>
            <pc:docMk/>
            <pc:sldMk cId="2152491367" sldId="265"/>
            <ac:spMk id="5" creationId="{74764296-AB50-7ECD-A0DA-AE8BE1BABCC8}"/>
          </ac:spMkLst>
        </pc:spChg>
      </pc:sldChg>
      <pc:sldChg chg="addSp delSp modSp new mod modClrScheme chgLayout">
        <pc:chgData name="Cao, Zhichao" userId="359c9985-f576-44d0-808e-7d6a64497c1a" providerId="ADAL" clId="{511E378E-9D44-457F-96A6-E843AD94655B}" dt="2022-10-07T17:08:05.072" v="332" actId="122"/>
        <pc:sldMkLst>
          <pc:docMk/>
          <pc:sldMk cId="797701805" sldId="266"/>
        </pc:sldMkLst>
        <pc:spChg chg="del mod ord">
          <ac:chgData name="Cao, Zhichao" userId="359c9985-f576-44d0-808e-7d6a64497c1a" providerId="ADAL" clId="{511E378E-9D44-457F-96A6-E843AD94655B}" dt="2022-10-07T17:06:09.985" v="246" actId="700"/>
          <ac:spMkLst>
            <pc:docMk/>
            <pc:sldMk cId="797701805" sldId="266"/>
            <ac:spMk id="2" creationId="{6DC9E3D6-E19C-6586-ED6F-1266151D73B1}"/>
          </ac:spMkLst>
        </pc:spChg>
        <pc:spChg chg="del mod ord">
          <ac:chgData name="Cao, Zhichao" userId="359c9985-f576-44d0-808e-7d6a64497c1a" providerId="ADAL" clId="{511E378E-9D44-457F-96A6-E843AD94655B}" dt="2022-10-07T17:06:09.985" v="246" actId="700"/>
          <ac:spMkLst>
            <pc:docMk/>
            <pc:sldMk cId="797701805" sldId="266"/>
            <ac:spMk id="3" creationId="{6584DA14-1190-17FD-29EA-F9297846530B}"/>
          </ac:spMkLst>
        </pc:spChg>
        <pc:spChg chg="add mod ord">
          <ac:chgData name="Cao, Zhichao" userId="359c9985-f576-44d0-808e-7d6a64497c1a" providerId="ADAL" clId="{511E378E-9D44-457F-96A6-E843AD94655B}" dt="2022-10-07T17:06:17.836" v="249" actId="20577"/>
          <ac:spMkLst>
            <pc:docMk/>
            <pc:sldMk cId="797701805" sldId="266"/>
            <ac:spMk id="4" creationId="{5ECD63AE-9635-4B7D-C081-AE7DCE0CE077}"/>
          </ac:spMkLst>
        </pc:spChg>
        <pc:spChg chg="add mod ord">
          <ac:chgData name="Cao, Zhichao" userId="359c9985-f576-44d0-808e-7d6a64497c1a" providerId="ADAL" clId="{511E378E-9D44-457F-96A6-E843AD94655B}" dt="2022-10-07T17:08:05.072" v="332" actId="122"/>
          <ac:spMkLst>
            <pc:docMk/>
            <pc:sldMk cId="797701805" sldId="266"/>
            <ac:spMk id="5" creationId="{80EA0915-31CA-6BDA-EDC2-131F63D10194}"/>
          </ac:spMkLst>
        </pc:spChg>
      </pc:sldChg>
      <pc:sldChg chg="addSp modSp mod modAnim">
        <pc:chgData name="Cao, Zhichao" userId="359c9985-f576-44d0-808e-7d6a64497c1a" providerId="ADAL" clId="{511E378E-9D44-457F-96A6-E843AD94655B}" dt="2022-10-11T17:23:58.900" v="1004" actId="1036"/>
        <pc:sldMkLst>
          <pc:docMk/>
          <pc:sldMk cId="560747469" sldId="269"/>
        </pc:sldMkLst>
        <pc:spChg chg="mod">
          <ac:chgData name="Cao, Zhichao" userId="359c9985-f576-44d0-808e-7d6a64497c1a" providerId="ADAL" clId="{511E378E-9D44-457F-96A6-E843AD94655B}" dt="2022-10-11T14:06:41.516" v="377" actId="20577"/>
          <ac:spMkLst>
            <pc:docMk/>
            <pc:sldMk cId="560747469" sldId="269"/>
            <ac:spMk id="2" creationId="{A501DC2F-3A32-0CEF-BFB3-AA180A4988C9}"/>
          </ac:spMkLst>
        </pc:spChg>
        <pc:spChg chg="add mod">
          <ac:chgData name="Cao, Zhichao" userId="359c9985-f576-44d0-808e-7d6a64497c1a" providerId="ADAL" clId="{511E378E-9D44-457F-96A6-E843AD94655B}" dt="2022-10-11T16:52:25.707" v="801" actId="1076"/>
          <ac:spMkLst>
            <pc:docMk/>
            <pc:sldMk cId="560747469" sldId="269"/>
            <ac:spMk id="3" creationId="{551C16F1-CA77-D394-4D5E-9315D259C2AB}"/>
          </ac:spMkLst>
        </pc:spChg>
        <pc:spChg chg="mod">
          <ac:chgData name="Cao, Zhichao" userId="359c9985-f576-44d0-808e-7d6a64497c1a" providerId="ADAL" clId="{511E378E-9D44-457F-96A6-E843AD94655B}" dt="2022-10-11T17:23:22.984" v="1001" actId="20577"/>
          <ac:spMkLst>
            <pc:docMk/>
            <pc:sldMk cId="560747469" sldId="269"/>
            <ac:spMk id="4" creationId="{E68B7E4E-8A7A-588D-88BB-AE46A4F647AF}"/>
          </ac:spMkLst>
        </pc:spChg>
        <pc:spChg chg="add mod">
          <ac:chgData name="Cao, Zhichao" userId="359c9985-f576-44d0-808e-7d6a64497c1a" providerId="ADAL" clId="{511E378E-9D44-457F-96A6-E843AD94655B}" dt="2022-10-11T16:52:35.148" v="804" actId="1076"/>
          <ac:spMkLst>
            <pc:docMk/>
            <pc:sldMk cId="560747469" sldId="269"/>
            <ac:spMk id="5" creationId="{A3FEE308-695A-56B7-39AE-EBD30EF61588}"/>
          </ac:spMkLst>
        </pc:spChg>
        <pc:spChg chg="add mod">
          <ac:chgData name="Cao, Zhichao" userId="359c9985-f576-44d0-808e-7d6a64497c1a" providerId="ADAL" clId="{511E378E-9D44-457F-96A6-E843AD94655B}" dt="2022-10-11T17:12:03.131" v="857" actId="20577"/>
          <ac:spMkLst>
            <pc:docMk/>
            <pc:sldMk cId="560747469" sldId="269"/>
            <ac:spMk id="8" creationId="{F459DC12-C844-5BAF-94DA-3954FC89BE87}"/>
          </ac:spMkLst>
        </pc:spChg>
        <pc:spChg chg="add mod">
          <ac:chgData name="Cao, Zhichao" userId="359c9985-f576-44d0-808e-7d6a64497c1a" providerId="ADAL" clId="{511E378E-9D44-457F-96A6-E843AD94655B}" dt="2022-10-11T17:12:15.651" v="865" actId="20577"/>
          <ac:spMkLst>
            <pc:docMk/>
            <pc:sldMk cId="560747469" sldId="269"/>
            <ac:spMk id="9" creationId="{DB0CDB1B-7795-C0B8-8D99-1380F11B43F8}"/>
          </ac:spMkLst>
        </pc:spChg>
        <pc:spChg chg="add mod">
          <ac:chgData name="Cao, Zhichao" userId="359c9985-f576-44d0-808e-7d6a64497c1a" providerId="ADAL" clId="{511E378E-9D44-457F-96A6-E843AD94655B}" dt="2022-10-11T17:23:58.900" v="1004" actId="1036"/>
          <ac:spMkLst>
            <pc:docMk/>
            <pc:sldMk cId="560747469" sldId="269"/>
            <ac:spMk id="10" creationId="{2D96D2C9-A6EB-A392-6B47-2161C48DDAAA}"/>
          </ac:spMkLst>
        </pc:spChg>
        <pc:spChg chg="add mod">
          <ac:chgData name="Cao, Zhichao" userId="359c9985-f576-44d0-808e-7d6a64497c1a" providerId="ADAL" clId="{511E378E-9D44-457F-96A6-E843AD94655B}" dt="2022-10-11T17:13:12.489" v="875" actId="14100"/>
          <ac:spMkLst>
            <pc:docMk/>
            <pc:sldMk cId="560747469" sldId="269"/>
            <ac:spMk id="11" creationId="{9752BD96-41A9-CFB8-EBFC-049B21C0412D}"/>
          </ac:spMkLst>
        </pc:spChg>
      </pc:sldChg>
    </pc:docChg>
  </pc:docChgLst>
</pc:chgInfo>
</file>

<file path=ppt/media/image10.svg>
</file>

<file path=ppt/media/image11.png>
</file>

<file path=ppt/media/image12.svg>
</file>

<file path=ppt/media/image13.png>
</file>

<file path=ppt/media/image14.jpeg>
</file>

<file path=ppt/media/image15.png>
</file>

<file path=ppt/media/image16.png>
</file>

<file path=ppt/media/image17.png>
</file>

<file path=ppt/media/image18.png>
</file>

<file path=ppt/media/image19.png>
</file>

<file path=ppt/media/image2.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3.png>
</file>

<file path=ppt/media/image31.png>
</file>

<file path=ppt/media/image4.jpg>
</file>

<file path=ppt/media/image5.jpg>
</file>

<file path=ppt/media/image6.jpg>
</file>

<file path=ppt/media/image7.jp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E138F62-8C9E-40B7-98E6-33D1F7B92760}" type="datetimeFigureOut">
              <a:rPr lang="en-US" smtClean="0"/>
              <a:t>10/14/22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D23A96F-D01F-482B-AB90-AAB05E20A936}" type="slidenum">
              <a:rPr lang="en-US" smtClean="0"/>
              <a:t>‹#›</a:t>
            </a:fld>
            <a:endParaRPr lang="en-US"/>
          </a:p>
        </p:txBody>
      </p:sp>
    </p:spTree>
    <p:extLst>
      <p:ext uri="{BB962C8B-B14F-4D97-AF65-F5344CB8AC3E}">
        <p14:creationId xmlns:p14="http://schemas.microsoft.com/office/powerpoint/2010/main" val="91203878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Thank Prof. Xing for the introduction. I am gald to be here and share our work PyramidFL for improving the global efficiency of federated learning.</a:t>
            </a:r>
          </a:p>
        </p:txBody>
      </p:sp>
      <p:sp>
        <p:nvSpPr>
          <p:cNvPr id="4" name="Slide Number Placeholder 3"/>
          <p:cNvSpPr>
            <a:spLocks noGrp="1"/>
          </p:cNvSpPr>
          <p:nvPr>
            <p:ph type="sldNum" sz="quarter" idx="5"/>
          </p:nvPr>
        </p:nvSpPr>
        <p:spPr/>
        <p:txBody>
          <a:bodyPr/>
          <a:lstStyle/>
          <a:p>
            <a:fld id="{6D23A96F-D01F-482B-AB90-AAB05E20A936}" type="slidenum">
              <a:rPr lang="en-US" smtClean="0"/>
              <a:t>1</a:t>
            </a:fld>
            <a:endParaRPr lang="en-US"/>
          </a:p>
        </p:txBody>
      </p:sp>
    </p:spTree>
    <p:extLst>
      <p:ext uri="{BB962C8B-B14F-4D97-AF65-F5344CB8AC3E}">
        <p14:creationId xmlns:p14="http://schemas.microsoft.com/office/powerpoint/2010/main" val="34804894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The last challenge is how to select the clients with their local optimized utility. Similar to Oort, we redefine the utility function for each client including statistical utility demonstrating the training loss over all seen data samples, and the system utility considering the local compuation time and communication time with update dropout. We will cherry-pick the clients with the highest utility and explore the untouched clients as well.</a:t>
            </a:r>
          </a:p>
        </p:txBody>
      </p:sp>
      <p:sp>
        <p:nvSpPr>
          <p:cNvPr id="4" name="Slide Number Placeholder 3"/>
          <p:cNvSpPr>
            <a:spLocks noGrp="1"/>
          </p:cNvSpPr>
          <p:nvPr>
            <p:ph type="sldNum" sz="quarter" idx="5"/>
          </p:nvPr>
        </p:nvSpPr>
        <p:spPr/>
        <p:txBody>
          <a:bodyPr/>
          <a:lstStyle/>
          <a:p>
            <a:fld id="{6D23A96F-D01F-482B-AB90-AAB05E20A936}" type="slidenum">
              <a:rPr lang="en-US" smtClean="0"/>
              <a:t>10</a:t>
            </a:fld>
            <a:endParaRPr lang="en-US"/>
          </a:p>
        </p:txBody>
      </p:sp>
    </p:spTree>
    <p:extLst>
      <p:ext uri="{BB962C8B-B14F-4D97-AF65-F5344CB8AC3E}">
        <p14:creationId xmlns:p14="http://schemas.microsoft.com/office/powerpoint/2010/main" val="226024353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We implement PyramidFL with FedScale with total nine function modules. We evaluate the performance of PyramidFL on four dataset including image, audio, test, and gesture IMU data. Part of the system parameter settings are adopted from Oort and the other parts are empirically determined.</a:t>
            </a:r>
          </a:p>
        </p:txBody>
      </p:sp>
      <p:sp>
        <p:nvSpPr>
          <p:cNvPr id="4" name="Slide Number Placeholder 3"/>
          <p:cNvSpPr>
            <a:spLocks noGrp="1"/>
          </p:cNvSpPr>
          <p:nvPr>
            <p:ph type="sldNum" sz="quarter" idx="5"/>
          </p:nvPr>
        </p:nvSpPr>
        <p:spPr/>
        <p:txBody>
          <a:bodyPr/>
          <a:lstStyle/>
          <a:p>
            <a:fld id="{6D23A96F-D01F-482B-AB90-AAB05E20A936}" type="slidenum">
              <a:rPr lang="en-US" smtClean="0"/>
              <a:t>11</a:t>
            </a:fld>
            <a:endParaRPr lang="en-US"/>
          </a:p>
        </p:txBody>
      </p:sp>
    </p:spTree>
    <p:extLst>
      <p:ext uri="{BB962C8B-B14F-4D97-AF65-F5344CB8AC3E}">
        <p14:creationId xmlns:p14="http://schemas.microsoft.com/office/powerpoint/2010/main" val="229577747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First of all, let’s look at the overall improvement of time-to-accuracy. The purple line is ours and the yellow one is oort. For image classification task, we could achieve a 7.22% model accuracy improvement and 6.76 time speedup for the converge time. </a:t>
            </a:r>
            <a:r>
              <a:rPr lang="en-US" dirty="0"/>
              <a:t>T</a:t>
            </a:r>
            <a:r>
              <a:rPr lang="en-CN" dirty="0"/>
              <a:t>he improvement of both model accuracy and converge time can be seen for the speech recognition task.</a:t>
            </a:r>
          </a:p>
        </p:txBody>
      </p:sp>
      <p:sp>
        <p:nvSpPr>
          <p:cNvPr id="4" name="Slide Number Placeholder 3"/>
          <p:cNvSpPr>
            <a:spLocks noGrp="1"/>
          </p:cNvSpPr>
          <p:nvPr>
            <p:ph type="sldNum" sz="quarter" idx="5"/>
          </p:nvPr>
        </p:nvSpPr>
        <p:spPr/>
        <p:txBody>
          <a:bodyPr/>
          <a:lstStyle/>
          <a:p>
            <a:fld id="{6D23A96F-D01F-482B-AB90-AAB05E20A936}" type="slidenum">
              <a:rPr lang="en-US" smtClean="0"/>
              <a:t>12</a:t>
            </a:fld>
            <a:endParaRPr lang="en-US"/>
          </a:p>
        </p:txBody>
      </p:sp>
    </p:spTree>
    <p:extLst>
      <p:ext uri="{BB962C8B-B14F-4D97-AF65-F5344CB8AC3E}">
        <p14:creationId xmlns:p14="http://schemas.microsoft.com/office/powerpoint/2010/main" val="6827801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Moreover, we show the performance of both adaption training and dropout. We can see both adaption and dropout can improve the model accuracy and converge time individually while the improvement from adaption is larger than that from dropout.</a:t>
            </a:r>
          </a:p>
        </p:txBody>
      </p:sp>
      <p:sp>
        <p:nvSpPr>
          <p:cNvPr id="4" name="Slide Number Placeholder 3"/>
          <p:cNvSpPr>
            <a:spLocks noGrp="1"/>
          </p:cNvSpPr>
          <p:nvPr>
            <p:ph type="sldNum" sz="quarter" idx="5"/>
          </p:nvPr>
        </p:nvSpPr>
        <p:spPr/>
        <p:txBody>
          <a:bodyPr/>
          <a:lstStyle/>
          <a:p>
            <a:fld id="{6D23A96F-D01F-482B-AB90-AAB05E20A936}" type="slidenum">
              <a:rPr lang="en-US" smtClean="0"/>
              <a:t>13</a:t>
            </a:fld>
            <a:endParaRPr lang="en-US"/>
          </a:p>
        </p:txBody>
      </p:sp>
    </p:spTree>
    <p:extLst>
      <p:ext uri="{BB962C8B-B14F-4D97-AF65-F5344CB8AC3E}">
        <p14:creationId xmlns:p14="http://schemas.microsoft.com/office/powerpoint/2010/main" val="186530139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To conclude, we propose PyramidFL, a fine-grained client selection framework for FL. The core design and innovation incluces the utility based client selection and client ranking at server side, and the dropout and adative training at client side. The evaluation results show that PyramidFL can approch to the ideal performance on different datasets.</a:t>
            </a:r>
          </a:p>
        </p:txBody>
      </p:sp>
      <p:sp>
        <p:nvSpPr>
          <p:cNvPr id="4" name="Slide Number Placeholder 3"/>
          <p:cNvSpPr>
            <a:spLocks noGrp="1"/>
          </p:cNvSpPr>
          <p:nvPr>
            <p:ph type="sldNum" sz="quarter" idx="5"/>
          </p:nvPr>
        </p:nvSpPr>
        <p:spPr/>
        <p:txBody>
          <a:bodyPr/>
          <a:lstStyle/>
          <a:p>
            <a:fld id="{6D23A96F-D01F-482B-AB90-AAB05E20A936}" type="slidenum">
              <a:rPr lang="en-US" smtClean="0"/>
              <a:t>14</a:t>
            </a:fld>
            <a:endParaRPr lang="en-US"/>
          </a:p>
        </p:txBody>
      </p:sp>
    </p:spTree>
    <p:extLst>
      <p:ext uri="{BB962C8B-B14F-4D97-AF65-F5344CB8AC3E}">
        <p14:creationId xmlns:p14="http://schemas.microsoft.com/office/powerpoint/2010/main" val="253920312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Thank you and questions are welcom.</a:t>
            </a:r>
          </a:p>
        </p:txBody>
      </p:sp>
      <p:sp>
        <p:nvSpPr>
          <p:cNvPr id="4" name="Slide Number Placeholder 3"/>
          <p:cNvSpPr>
            <a:spLocks noGrp="1"/>
          </p:cNvSpPr>
          <p:nvPr>
            <p:ph type="sldNum" sz="quarter" idx="5"/>
          </p:nvPr>
        </p:nvSpPr>
        <p:spPr/>
        <p:txBody>
          <a:bodyPr/>
          <a:lstStyle/>
          <a:p>
            <a:fld id="{6D23A96F-D01F-482B-AB90-AAB05E20A936}" type="slidenum">
              <a:rPr lang="en-US" smtClean="0"/>
              <a:t>15</a:t>
            </a:fld>
            <a:endParaRPr lang="en-US"/>
          </a:p>
        </p:txBody>
      </p:sp>
    </p:spTree>
    <p:extLst>
      <p:ext uri="{BB962C8B-B14F-4D97-AF65-F5344CB8AC3E}">
        <p14:creationId xmlns:p14="http://schemas.microsoft.com/office/powerpoint/2010/main" val="415973776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sz="2000" dirty="0"/>
              <a:t>The story starts from the privacy concerns in centralized machine leanring systems. We know that more and more edge devices and sensors are deeply coupled with our daily life and industry production. They generate massive sensory data and data-driven machine learning models are widely adopted to enable many applica</a:t>
            </a:r>
            <a:r>
              <a:rPr lang="en-US" sz="2000" dirty="0" err="1"/>
              <a:t>ti</a:t>
            </a:r>
            <a:r>
              <a:rPr lang="en-CN" sz="2000" dirty="0"/>
              <a:t>ons like (activity monitoring, home automation, voice assiting, and precise agriculture), but these applications are usually privacy-sensitive for users. Thus, how to building a privacy-aware machhine learning framework becomes a problem. A good news is that the edge devices have richer computation resources than ever.</a:t>
            </a:r>
          </a:p>
        </p:txBody>
      </p:sp>
      <p:sp>
        <p:nvSpPr>
          <p:cNvPr id="4" name="Slide Number Placeholder 3"/>
          <p:cNvSpPr>
            <a:spLocks noGrp="1"/>
          </p:cNvSpPr>
          <p:nvPr>
            <p:ph type="sldNum" sz="quarter" idx="5"/>
          </p:nvPr>
        </p:nvSpPr>
        <p:spPr/>
        <p:txBody>
          <a:bodyPr/>
          <a:lstStyle/>
          <a:p>
            <a:fld id="{6D23A96F-D01F-482B-AB90-AAB05E20A936}" type="slidenum">
              <a:rPr lang="en-US" smtClean="0"/>
              <a:t>2</a:t>
            </a:fld>
            <a:endParaRPr lang="en-US"/>
          </a:p>
        </p:txBody>
      </p:sp>
    </p:spTree>
    <p:extLst>
      <p:ext uri="{BB962C8B-B14F-4D97-AF65-F5344CB8AC3E}">
        <p14:creationId xmlns:p14="http://schemas.microsoft.com/office/powerpoint/2010/main" val="263214652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By fully utilizing the local computation ability, Federated Learning (FL) divide the machine learning process into two part: edge device and central server. Instead of uploading pravicy-sensititive data directly, edge devices train a global model locally and upload the model updates. The central server selects client for training in each round and aggregate the model updates until the global model converge. The main performance metric is called time-to-accuracy indicating to the time used to achieve target accuracy. The less the time we use, the better the performance is. Considering hunderdes or even millions participants in a large scale FL system, two well-known challenges have been widely studied for improving the time-to-accuracy performance. One is data heterogeneity in terms of non-iid local data.  The other is system heterogeneity in terms of network bandwidth and computing resource.</a:t>
            </a:r>
          </a:p>
        </p:txBody>
      </p:sp>
      <p:sp>
        <p:nvSpPr>
          <p:cNvPr id="4" name="Slide Number Placeholder 3"/>
          <p:cNvSpPr>
            <a:spLocks noGrp="1"/>
          </p:cNvSpPr>
          <p:nvPr>
            <p:ph type="sldNum" sz="quarter" idx="5"/>
          </p:nvPr>
        </p:nvSpPr>
        <p:spPr/>
        <p:txBody>
          <a:bodyPr/>
          <a:lstStyle/>
          <a:p>
            <a:fld id="{6D23A96F-D01F-482B-AB90-AAB05E20A936}" type="slidenum">
              <a:rPr lang="en-US" smtClean="0"/>
              <a:t>3</a:t>
            </a:fld>
            <a:endParaRPr lang="en-US"/>
          </a:p>
        </p:txBody>
      </p:sp>
    </p:spTree>
    <p:extLst>
      <p:ext uri="{BB962C8B-B14F-4D97-AF65-F5344CB8AC3E}">
        <p14:creationId xmlns:p14="http://schemas.microsoft.com/office/powerpoint/2010/main" val="412678242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Moreover, how to select clients in each round is a critical problem beyond the data heterogeneity and system heterogeneity. The default client selection of existing FL systems is random selection. Although the random selection is easy to implement, the time-to-accuracy performance is hard to be guaranteed. For example, we would converge to a less accurate model if the selected data is biased. Or the training time of each round is elongated if the network situation of the selected clients is bad.</a:t>
            </a:r>
          </a:p>
          <a:p>
            <a:endParaRPr lang="en-CN" dirty="0"/>
          </a:p>
          <a:p>
            <a:r>
              <a:rPr lang="en-CN" dirty="0"/>
              <a:t>Oort is the first paper that notice the importance of client selection in FL. It selects several clients with the highest utilities combining both statistical and system efficiency into consideration.</a:t>
            </a:r>
          </a:p>
          <a:p>
            <a:endParaRPr lang="en-CN" dirty="0"/>
          </a:p>
          <a:p>
            <a:r>
              <a:rPr lang="en-CN" dirty="0"/>
              <a:t>We conduct an empirical study over image classfication task to show our design space. The purple line indicates the highest accuracy we could achieve over a cetralized training. It would be better if we can lower the training time. Moreover, in comparison with random client selection, Oort indeed inproves the time-to-accuracy performance, but still experience model accuracy loss. In this work, we intend to further enhance the time-to-accuracy performance as the red curve shown.</a:t>
            </a:r>
          </a:p>
        </p:txBody>
      </p:sp>
      <p:sp>
        <p:nvSpPr>
          <p:cNvPr id="4" name="Slide Number Placeholder 3"/>
          <p:cNvSpPr>
            <a:spLocks noGrp="1"/>
          </p:cNvSpPr>
          <p:nvPr>
            <p:ph type="sldNum" sz="quarter" idx="5"/>
          </p:nvPr>
        </p:nvSpPr>
        <p:spPr/>
        <p:txBody>
          <a:bodyPr/>
          <a:lstStyle/>
          <a:p>
            <a:fld id="{6D23A96F-D01F-482B-AB90-AAB05E20A936}" type="slidenum">
              <a:rPr lang="en-US" smtClean="0"/>
              <a:t>4</a:t>
            </a:fld>
            <a:endParaRPr lang="en-US"/>
          </a:p>
        </p:txBody>
      </p:sp>
    </p:spTree>
    <p:extLst>
      <p:ext uri="{BB962C8B-B14F-4D97-AF65-F5344CB8AC3E}">
        <p14:creationId xmlns:p14="http://schemas.microsoft.com/office/powerpoint/2010/main" val="275665914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Let’s take a close look at the limitation of Oort. In our empirical study, Oort selects 120 clients in each roudn and aggrates the first 100 feedback. The rest of 20 slow clients will be treated as straggler. We sort the time consumption of the selected clients including local computation and upload communication in asending order. We can see that the training time consumption of client 100 is 58.46 times higher than that of client 1. The Pyramid like grey zone leaves us the opportunities to further enhance the time-to-accuracy by exploring the data and system efficiency of clients 1 to 99.</a:t>
            </a:r>
          </a:p>
        </p:txBody>
      </p:sp>
      <p:sp>
        <p:nvSpPr>
          <p:cNvPr id="4" name="Slide Number Placeholder 3"/>
          <p:cNvSpPr>
            <a:spLocks noGrp="1"/>
          </p:cNvSpPr>
          <p:nvPr>
            <p:ph type="sldNum" sz="quarter" idx="5"/>
          </p:nvPr>
        </p:nvSpPr>
        <p:spPr/>
        <p:txBody>
          <a:bodyPr/>
          <a:lstStyle/>
          <a:p>
            <a:fld id="{6D23A96F-D01F-482B-AB90-AAB05E20A936}" type="slidenum">
              <a:rPr lang="en-US" smtClean="0"/>
              <a:t>5</a:t>
            </a:fld>
            <a:endParaRPr lang="en-US"/>
          </a:p>
        </p:txBody>
      </p:sp>
    </p:spTree>
    <p:extLst>
      <p:ext uri="{BB962C8B-B14F-4D97-AF65-F5344CB8AC3E}">
        <p14:creationId xmlns:p14="http://schemas.microsoft.com/office/powerpoint/2010/main" val="358700113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To fully utlize the time in the pyramid area, we have two key observations. First, the data samples used for local training in one round (blue bar) are usually samller than the total amount of the local data (red bar). Hence, clients have the time to see more data to boost the statistical efficiency in each round. Second, we observe that the communication cost (blue bar) is not relative to whether the uploaded model updates are important for improving global model accuracy. Hence, if the update importance is low, clients could drop some updates to improve the system efficiency.</a:t>
            </a:r>
          </a:p>
        </p:txBody>
      </p:sp>
      <p:sp>
        <p:nvSpPr>
          <p:cNvPr id="4" name="Slide Number Placeholder 3"/>
          <p:cNvSpPr>
            <a:spLocks noGrp="1"/>
          </p:cNvSpPr>
          <p:nvPr>
            <p:ph type="sldNum" sz="quarter" idx="5"/>
          </p:nvPr>
        </p:nvSpPr>
        <p:spPr/>
        <p:txBody>
          <a:bodyPr/>
          <a:lstStyle/>
          <a:p>
            <a:fld id="{6D23A96F-D01F-482B-AB90-AAB05E20A936}" type="slidenum">
              <a:rPr lang="en-US" smtClean="0"/>
              <a:t>6</a:t>
            </a:fld>
            <a:endParaRPr lang="en-US"/>
          </a:p>
        </p:txBody>
      </p:sp>
    </p:spTree>
    <p:extLst>
      <p:ext uri="{BB962C8B-B14F-4D97-AF65-F5344CB8AC3E}">
        <p14:creationId xmlns:p14="http://schemas.microsoft.com/office/powerpoint/2010/main" val="337955341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Overall, we propose PyramidFL that exploits fine-grained data and system utilities within selected clients. Specifically, for a selected client, it will optimize its local utility. First, it will try the best to see more data under the constraints of its network condition. Moreover, the client will drop the useless updates to optimize its system efficiency so that it has more time to train more iterations. The central server will rank the update importance across different selected clients and disseminate the ranking information to selected clients so that they can determine how much model updates they should drop.</a:t>
            </a:r>
          </a:p>
        </p:txBody>
      </p:sp>
      <p:sp>
        <p:nvSpPr>
          <p:cNvPr id="4" name="Slide Number Placeholder 3"/>
          <p:cNvSpPr>
            <a:spLocks noGrp="1"/>
          </p:cNvSpPr>
          <p:nvPr>
            <p:ph type="sldNum" sz="quarter" idx="5"/>
          </p:nvPr>
        </p:nvSpPr>
        <p:spPr/>
        <p:txBody>
          <a:bodyPr/>
          <a:lstStyle/>
          <a:p>
            <a:fld id="{6D23A96F-D01F-482B-AB90-AAB05E20A936}" type="slidenum">
              <a:rPr lang="en-US" smtClean="0"/>
              <a:t>7</a:t>
            </a:fld>
            <a:endParaRPr lang="en-US"/>
          </a:p>
        </p:txBody>
      </p:sp>
    </p:spTree>
    <p:extLst>
      <p:ext uri="{BB962C8B-B14F-4D97-AF65-F5344CB8AC3E}">
        <p14:creationId xmlns:p14="http://schemas.microsoft.com/office/powerpoint/2010/main" val="30010597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In our design, the first challene is how to opitmize the local unitility since the data efficiency and system efficiency is usually twsited. Our method is to determine the dropout ratio first based on the global ranking. We hope the higher the rank is, the less dropout is. We use two hyperparameters a and b to determine the dropout ratio, where a is the lowest ratio and b is the highest</a:t>
            </a:r>
            <a:r>
              <a:rPr lang="en-US" dirty="0"/>
              <a:t>. During the dropout, we drop parameter linearly. Hence, the ranking based dropout ratio is staleness resilient.</a:t>
            </a:r>
          </a:p>
          <a:p>
            <a:endParaRPr lang="en-US" dirty="0"/>
          </a:p>
          <a:p>
            <a:r>
              <a:rPr lang="en-US" dirty="0"/>
              <a:t>Then, given the predetermined round duration T and communication time </a:t>
            </a:r>
            <a:r>
              <a:rPr lang="en-US" dirty="0" err="1"/>
              <a:t>ti</a:t>
            </a:r>
            <a:r>
              <a:rPr lang="en-US" dirty="0"/>
              <a:t> needed under the pre-calculated dropout ratio Pi, we can calculate the maximum training iteration I with the following equation, where beta is a confidence factor for staleness and </a:t>
            </a:r>
            <a:r>
              <a:rPr lang="en-US" dirty="0" err="1"/>
              <a:t>Ifix</a:t>
            </a:r>
            <a:r>
              <a:rPr lang="en-US" dirty="0"/>
              <a:t> and </a:t>
            </a:r>
            <a:r>
              <a:rPr lang="en-US" dirty="0" err="1"/>
              <a:t>tcomp</a:t>
            </a:r>
            <a:r>
              <a:rPr lang="en-US" dirty="0"/>
              <a:t> indicate a fixed local training iteration and the corresponding computation time.</a:t>
            </a:r>
            <a:endParaRPr lang="en-CN" dirty="0"/>
          </a:p>
        </p:txBody>
      </p:sp>
      <p:sp>
        <p:nvSpPr>
          <p:cNvPr id="4" name="Slide Number Placeholder 3"/>
          <p:cNvSpPr>
            <a:spLocks noGrp="1"/>
          </p:cNvSpPr>
          <p:nvPr>
            <p:ph type="sldNum" sz="quarter" idx="5"/>
          </p:nvPr>
        </p:nvSpPr>
        <p:spPr/>
        <p:txBody>
          <a:bodyPr/>
          <a:lstStyle/>
          <a:p>
            <a:fld id="{6D23A96F-D01F-482B-AB90-AAB05E20A936}" type="slidenum">
              <a:rPr lang="en-US" smtClean="0"/>
              <a:t>8</a:t>
            </a:fld>
            <a:endParaRPr lang="en-US"/>
          </a:p>
        </p:txBody>
      </p:sp>
    </p:spTree>
    <p:extLst>
      <p:ext uri="{BB962C8B-B14F-4D97-AF65-F5344CB8AC3E}">
        <p14:creationId xmlns:p14="http://schemas.microsoft.com/office/powerpoint/2010/main" val="13881524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CN" dirty="0"/>
              <a:t>We can see the ranking information plays an important role in determing the local utilization of each selected client. We conduct importance smpaling across the selected clients in each round with their gradient norm. For the computation of gradient norm, we have serveral choices to balance the ranking accuracy and the computation efficiency. Gradient norm across all samples is the most accuracy, but the compuation overhead is not acceptable. The computation cost of loss across all samples is low, but the ranking accuracy is low as well. Instead, we use the model update gradient norm to achieve an accurate ranking calculation while preserving the compuation efficient.</a:t>
            </a:r>
          </a:p>
        </p:txBody>
      </p:sp>
      <p:sp>
        <p:nvSpPr>
          <p:cNvPr id="4" name="Slide Number Placeholder 3"/>
          <p:cNvSpPr>
            <a:spLocks noGrp="1"/>
          </p:cNvSpPr>
          <p:nvPr>
            <p:ph type="sldNum" sz="quarter" idx="5"/>
          </p:nvPr>
        </p:nvSpPr>
        <p:spPr/>
        <p:txBody>
          <a:bodyPr/>
          <a:lstStyle/>
          <a:p>
            <a:fld id="{6D23A96F-D01F-482B-AB90-AAB05E20A936}" type="slidenum">
              <a:rPr lang="en-US" smtClean="0"/>
              <a:t>9</a:t>
            </a:fld>
            <a:endParaRPr lang="en-US"/>
          </a:p>
        </p:txBody>
      </p:sp>
    </p:spTree>
    <p:extLst>
      <p:ext uri="{BB962C8B-B14F-4D97-AF65-F5344CB8AC3E}">
        <p14:creationId xmlns:p14="http://schemas.microsoft.com/office/powerpoint/2010/main" val="133452742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914400" y="1728842"/>
            <a:ext cx="10363200" cy="1301965"/>
          </a:xfrm>
          <a:prstGeom prst="rect">
            <a:avLst/>
          </a:prstGeom>
        </p:spPr>
        <p:txBody>
          <a:bodyPr>
            <a:normAutofit/>
          </a:bodyPr>
          <a:lstStyle>
            <a:lvl1pPr algn="l">
              <a:defRPr sz="3600" b="0" i="0" baseline="0">
                <a:ln>
                  <a:noFill/>
                </a:ln>
                <a:solidFill>
                  <a:srgbClr val="18453B"/>
                </a:solidFill>
                <a:latin typeface="Gotham-Bold"/>
                <a:cs typeface="Gotham-Bold"/>
              </a:defRPr>
            </a:lvl1pPr>
          </a:lstStyle>
          <a:p>
            <a:r>
              <a:rPr lang="en-US"/>
              <a:t>Presentation Title</a:t>
            </a:r>
          </a:p>
        </p:txBody>
      </p:sp>
      <p:sp>
        <p:nvSpPr>
          <p:cNvPr id="3" name="Subtitle 2"/>
          <p:cNvSpPr>
            <a:spLocks noGrp="1"/>
          </p:cNvSpPr>
          <p:nvPr>
            <p:ph type="subTitle" idx="1"/>
          </p:nvPr>
        </p:nvSpPr>
        <p:spPr>
          <a:xfrm>
            <a:off x="914400" y="3030807"/>
            <a:ext cx="10363200" cy="2102356"/>
          </a:xfrm>
          <a:prstGeom prst="rect">
            <a:avLst/>
          </a:prstGeom>
        </p:spPr>
        <p:txBody>
          <a:bodyPr anchor="t">
            <a:normAutofit/>
          </a:bodyPr>
          <a:lstStyle>
            <a:lvl1pPr marL="0" indent="0" algn="l">
              <a:buNone/>
              <a:defRPr sz="2400" b="0" i="0">
                <a:solidFill>
                  <a:schemeClr val="tx1">
                    <a:lumMod val="65000"/>
                    <a:lumOff val="35000"/>
                  </a:schemeClr>
                </a:solidFill>
                <a:latin typeface="Gotham Book"/>
                <a:cs typeface="Gotham Book"/>
              </a:defRPr>
            </a:lvl1pPr>
            <a:lvl2pPr marL="457189" indent="0" algn="ctr">
              <a:buNone/>
              <a:defRPr>
                <a:solidFill>
                  <a:schemeClr val="tx1">
                    <a:tint val="75000"/>
                  </a:schemeClr>
                </a:solidFill>
              </a:defRPr>
            </a:lvl2pPr>
            <a:lvl3pPr marL="914377" indent="0" algn="ctr">
              <a:buNone/>
              <a:defRPr>
                <a:solidFill>
                  <a:schemeClr val="tx1">
                    <a:tint val="75000"/>
                  </a:schemeClr>
                </a:solidFill>
              </a:defRPr>
            </a:lvl3pPr>
            <a:lvl4pPr marL="1371566" indent="0" algn="ctr">
              <a:buNone/>
              <a:defRPr>
                <a:solidFill>
                  <a:schemeClr val="tx1">
                    <a:tint val="75000"/>
                  </a:schemeClr>
                </a:solidFill>
              </a:defRPr>
            </a:lvl4pPr>
            <a:lvl5pPr marL="1828754" indent="0" algn="ctr">
              <a:buNone/>
              <a:defRPr>
                <a:solidFill>
                  <a:schemeClr val="tx1">
                    <a:tint val="75000"/>
                  </a:schemeClr>
                </a:solidFill>
              </a:defRPr>
            </a:lvl5pPr>
            <a:lvl6pPr marL="2285943" indent="0" algn="ctr">
              <a:buNone/>
              <a:defRPr>
                <a:solidFill>
                  <a:schemeClr val="tx1">
                    <a:tint val="75000"/>
                  </a:schemeClr>
                </a:solidFill>
              </a:defRPr>
            </a:lvl6pPr>
            <a:lvl7pPr marL="2743131" indent="0" algn="ctr">
              <a:buNone/>
              <a:defRPr>
                <a:solidFill>
                  <a:schemeClr val="tx1">
                    <a:tint val="75000"/>
                  </a:schemeClr>
                </a:solidFill>
              </a:defRPr>
            </a:lvl7pPr>
            <a:lvl8pPr marL="3200320" indent="0" algn="ctr">
              <a:buNone/>
              <a:defRPr>
                <a:solidFill>
                  <a:schemeClr val="tx1">
                    <a:tint val="75000"/>
                  </a:schemeClr>
                </a:solidFill>
              </a:defRPr>
            </a:lvl8pPr>
            <a:lvl9pPr marL="3657509"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D13686F4-6082-469B-A46E-E17CFAED438A}" type="datetime1">
              <a:rPr lang="LID4096" smtClean="0"/>
              <a:t>10/14/22</a:t>
            </a:fld>
            <a:endParaRPr lang="en-CN"/>
          </a:p>
        </p:txBody>
      </p:sp>
      <p:sp>
        <p:nvSpPr>
          <p:cNvPr id="5" name="Footer Placeholder 4"/>
          <p:cNvSpPr>
            <a:spLocks noGrp="1"/>
          </p:cNvSpPr>
          <p:nvPr>
            <p:ph type="ftr" sz="quarter" idx="11"/>
          </p:nvPr>
        </p:nvSpPr>
        <p:spPr/>
        <p:txBody>
          <a:bodyPr/>
          <a:lstStyle>
            <a:lvl1pPr>
              <a:defRPr b="0" i="0">
                <a:solidFill>
                  <a:schemeClr val="tx1">
                    <a:lumMod val="65000"/>
                    <a:lumOff val="35000"/>
                  </a:schemeClr>
                </a:solidFill>
                <a:latin typeface="Gotham Book"/>
                <a:cs typeface="Gotham Book"/>
              </a:defRPr>
            </a:lvl1pPr>
          </a:lstStyle>
          <a:p>
            <a:r>
              <a:rPr lang="en-US"/>
              <a:t>PyramidFL@Mobicom'22</a:t>
            </a:r>
            <a:endParaRPr lang="en-CN"/>
          </a:p>
        </p:txBody>
      </p:sp>
      <p:sp>
        <p:nvSpPr>
          <p:cNvPr id="6" name="Slide Number Placeholder 5"/>
          <p:cNvSpPr>
            <a:spLocks noGrp="1"/>
          </p:cNvSpPr>
          <p:nvPr>
            <p:ph type="sldNum" sz="quarter" idx="12"/>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EC1CCB57-D0DB-F84B-8243-E6A2833782F6}" type="slidenum">
              <a:rPr lang="en-CN" smtClean="0"/>
              <a:t>‹#›</a:t>
            </a:fld>
            <a:endParaRPr lang="en-CN"/>
          </a:p>
        </p:txBody>
      </p:sp>
    </p:spTree>
    <p:extLst>
      <p:ext uri="{BB962C8B-B14F-4D97-AF65-F5344CB8AC3E}">
        <p14:creationId xmlns:p14="http://schemas.microsoft.com/office/powerpoint/2010/main" val="352143878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1248608"/>
            <a:ext cx="10972800" cy="480233"/>
          </a:xfrm>
          <a:prstGeom prst="rect">
            <a:avLst/>
          </a:prstGeom>
        </p:spPr>
        <p:txBody>
          <a:bodyPr>
            <a:normAutofit/>
          </a:bodyPr>
          <a:lstStyle>
            <a:lvl1pPr algn="l">
              <a:defRPr sz="3600" b="0" i="0" baseline="0">
                <a:solidFill>
                  <a:srgbClr val="18453B"/>
                </a:solidFill>
                <a:latin typeface="Gotham-Bold"/>
                <a:cs typeface="Gotham-Bold"/>
              </a:defRPr>
            </a:lvl1pPr>
          </a:lstStyle>
          <a:p>
            <a:r>
              <a:rPr lang="en-US"/>
              <a:t>1 column</a:t>
            </a:r>
          </a:p>
        </p:txBody>
      </p:sp>
      <p:sp>
        <p:nvSpPr>
          <p:cNvPr id="3" name="Content Placeholder 2"/>
          <p:cNvSpPr>
            <a:spLocks noGrp="1"/>
          </p:cNvSpPr>
          <p:nvPr>
            <p:ph idx="1"/>
          </p:nvPr>
        </p:nvSpPr>
        <p:spPr>
          <a:xfrm>
            <a:off x="609600" y="2059670"/>
            <a:ext cx="10972800" cy="4066495"/>
          </a:xfrm>
          <a:prstGeom prst="rect">
            <a:avLst/>
          </a:prstGeom>
        </p:spPr>
        <p:txBody>
          <a:bodyPr/>
          <a:lstStyle>
            <a:lvl1pPr>
              <a:buClr>
                <a:srgbClr val="18453B"/>
              </a:buClr>
              <a:buFont typeface="Arial"/>
              <a:buChar char="•"/>
              <a:defRPr sz="2800" b="0" i="0">
                <a:solidFill>
                  <a:srgbClr val="595959"/>
                </a:solidFill>
                <a:latin typeface="Gotham Book"/>
                <a:cs typeface="Gotham Book"/>
              </a:defRPr>
            </a:lvl1pPr>
            <a:lvl2pPr>
              <a:buClr>
                <a:schemeClr val="tx1">
                  <a:lumMod val="75000"/>
                  <a:lumOff val="25000"/>
                </a:schemeClr>
              </a:buClr>
              <a:buSzPct val="85000"/>
              <a:buFont typeface="Arial"/>
              <a:buChar char="•"/>
              <a:defRPr sz="2400" b="0" i="0">
                <a:solidFill>
                  <a:srgbClr val="595959"/>
                </a:solidFill>
                <a:latin typeface="Gotham Book"/>
                <a:cs typeface="Gotham Book"/>
              </a:defRPr>
            </a:lvl2pPr>
            <a:lvl3pPr>
              <a:buClr>
                <a:schemeClr val="tx1">
                  <a:lumMod val="75000"/>
                  <a:lumOff val="25000"/>
                </a:schemeClr>
              </a:buClr>
              <a:defRPr sz="20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767DD648-DD14-4CB9-ABCA-1BBBECA541C7}" type="datetime1">
              <a:rPr lang="LID4096" smtClean="0"/>
              <a:t>10/14/22</a:t>
            </a:fld>
            <a:endParaRPr lang="en-CN"/>
          </a:p>
        </p:txBody>
      </p:sp>
      <p:sp>
        <p:nvSpPr>
          <p:cNvPr id="5" name="Footer Placeholder 4"/>
          <p:cNvSpPr>
            <a:spLocks noGrp="1"/>
          </p:cNvSpPr>
          <p:nvPr>
            <p:ph type="ftr" sz="quarter" idx="11"/>
          </p:nvPr>
        </p:nvSpPr>
        <p:spPr/>
        <p:txBody>
          <a:bodyPr/>
          <a:lstStyle>
            <a:lvl1pPr>
              <a:defRPr b="0" i="0">
                <a:solidFill>
                  <a:schemeClr val="tx1">
                    <a:lumMod val="65000"/>
                    <a:lumOff val="35000"/>
                  </a:schemeClr>
                </a:solidFill>
                <a:latin typeface="Gotham Book"/>
                <a:cs typeface="Gotham Book"/>
              </a:defRPr>
            </a:lvl1pPr>
          </a:lstStyle>
          <a:p>
            <a:r>
              <a:rPr lang="en-US"/>
              <a:t>PyramidFL@Mobicom'22</a:t>
            </a:r>
            <a:endParaRPr lang="en-CN"/>
          </a:p>
        </p:txBody>
      </p:sp>
      <p:sp>
        <p:nvSpPr>
          <p:cNvPr id="6" name="Slide Number Placeholder 5"/>
          <p:cNvSpPr>
            <a:spLocks noGrp="1"/>
          </p:cNvSpPr>
          <p:nvPr>
            <p:ph type="sldNum" sz="quarter" idx="12"/>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EC1CCB57-D0DB-F84B-8243-E6A2833782F6}" type="slidenum">
              <a:rPr lang="en-CN" smtClean="0"/>
              <a:t>‹#›</a:t>
            </a:fld>
            <a:endParaRPr lang="en-CN"/>
          </a:p>
        </p:txBody>
      </p:sp>
    </p:spTree>
    <p:extLst>
      <p:ext uri="{BB962C8B-B14F-4D97-AF65-F5344CB8AC3E}">
        <p14:creationId xmlns:p14="http://schemas.microsoft.com/office/powerpoint/2010/main" val="246476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4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1003155"/>
            <a:ext cx="10972800" cy="875092"/>
          </a:xfrm>
          <a:prstGeom prst="rect">
            <a:avLst/>
          </a:prstGeom>
        </p:spPr>
        <p:txBody>
          <a:bodyPr>
            <a:normAutofit/>
          </a:bodyPr>
          <a:lstStyle>
            <a:lvl1pPr algn="l">
              <a:defRPr sz="3600" b="0" i="0" baseline="0">
                <a:solidFill>
                  <a:srgbClr val="18453B"/>
                </a:solidFill>
                <a:latin typeface="Gotham-Bold"/>
                <a:cs typeface="Gotham-Bold"/>
              </a:defRPr>
            </a:lvl1pPr>
          </a:lstStyle>
          <a:p>
            <a:r>
              <a:rPr lang="en-US"/>
              <a:t>2 columns</a:t>
            </a:r>
          </a:p>
        </p:txBody>
      </p:sp>
      <p:sp>
        <p:nvSpPr>
          <p:cNvPr id="3" name="Content Placeholder 2"/>
          <p:cNvSpPr>
            <a:spLocks noGrp="1"/>
          </p:cNvSpPr>
          <p:nvPr>
            <p:ph idx="1"/>
          </p:nvPr>
        </p:nvSpPr>
        <p:spPr>
          <a:xfrm>
            <a:off x="609600" y="2059668"/>
            <a:ext cx="5267605" cy="4296683"/>
          </a:xfrm>
          <a:prstGeom prst="rect">
            <a:avLst/>
          </a:prstGeom>
        </p:spPr>
        <p:txBody>
          <a:bodyPr/>
          <a:lstStyle>
            <a:lvl1pPr>
              <a:buClr>
                <a:schemeClr val="tx1">
                  <a:lumMod val="75000"/>
                  <a:lumOff val="25000"/>
                </a:schemeClr>
              </a:buClr>
              <a:buFont typeface="Arial"/>
              <a:buChar char="•"/>
              <a:defRPr sz="2800" b="0" i="0">
                <a:solidFill>
                  <a:schemeClr val="tx1">
                    <a:lumMod val="65000"/>
                    <a:lumOff val="35000"/>
                  </a:schemeClr>
                </a:solidFill>
                <a:latin typeface="Gotham Book"/>
                <a:cs typeface="Gotham Book"/>
              </a:defRPr>
            </a:lvl1pPr>
            <a:lvl2pPr>
              <a:buClr>
                <a:schemeClr val="tx1">
                  <a:lumMod val="75000"/>
                  <a:lumOff val="25000"/>
                </a:schemeClr>
              </a:buClr>
              <a:buSzPct val="85000"/>
              <a:buFont typeface="Arial"/>
              <a:buChar char="•"/>
              <a:defRPr sz="2400" b="0" i="0">
                <a:solidFill>
                  <a:schemeClr val="tx1">
                    <a:lumMod val="65000"/>
                    <a:lumOff val="35000"/>
                  </a:schemeClr>
                </a:solidFill>
                <a:latin typeface="Gotham Book"/>
                <a:cs typeface="Gotham Book"/>
              </a:defRPr>
            </a:lvl2pPr>
            <a:lvl3pPr>
              <a:buClr>
                <a:schemeClr val="tx1">
                  <a:lumMod val="75000"/>
                  <a:lumOff val="25000"/>
                </a:schemeClr>
              </a:buClr>
              <a:defRPr sz="20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15B8957C-1A8A-49EB-BAC0-BB3532C530FB}" type="datetime1">
              <a:rPr lang="LID4096" smtClean="0"/>
              <a:t>10/14/22</a:t>
            </a:fld>
            <a:endParaRPr lang="en-CN"/>
          </a:p>
        </p:txBody>
      </p:sp>
      <p:sp>
        <p:nvSpPr>
          <p:cNvPr id="6" name="Footer Placeholder 4"/>
          <p:cNvSpPr>
            <a:spLocks noGrp="1"/>
          </p:cNvSpPr>
          <p:nvPr>
            <p:ph type="ftr" sz="quarter" idx="11"/>
          </p:nvPr>
        </p:nvSpPr>
        <p:spPr/>
        <p:txBody>
          <a:bodyPr/>
          <a:lstStyle>
            <a:lvl1pPr>
              <a:defRPr b="0" i="0">
                <a:solidFill>
                  <a:schemeClr val="tx1">
                    <a:lumMod val="65000"/>
                    <a:lumOff val="35000"/>
                  </a:schemeClr>
                </a:solidFill>
                <a:latin typeface="Gotham Book"/>
                <a:cs typeface="Gotham Book"/>
              </a:defRPr>
            </a:lvl1pPr>
          </a:lstStyle>
          <a:p>
            <a:r>
              <a:rPr lang="en-US"/>
              <a:t>PyramidFL@Mobicom'22</a:t>
            </a:r>
            <a:endParaRPr lang="en-CN"/>
          </a:p>
        </p:txBody>
      </p:sp>
      <p:sp>
        <p:nvSpPr>
          <p:cNvPr id="7" name="Slide Number Placeholder 5"/>
          <p:cNvSpPr>
            <a:spLocks noGrp="1"/>
          </p:cNvSpPr>
          <p:nvPr>
            <p:ph type="sldNum" sz="quarter" idx="12"/>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EC1CCB57-D0DB-F84B-8243-E6A2833782F6}" type="slidenum">
              <a:rPr lang="en-CN" smtClean="0"/>
              <a:t>‹#›</a:t>
            </a:fld>
            <a:endParaRPr lang="en-CN"/>
          </a:p>
        </p:txBody>
      </p:sp>
      <p:sp>
        <p:nvSpPr>
          <p:cNvPr id="8" name="Content Placeholder 2"/>
          <p:cNvSpPr>
            <a:spLocks noGrp="1"/>
          </p:cNvSpPr>
          <p:nvPr>
            <p:ph idx="13"/>
          </p:nvPr>
        </p:nvSpPr>
        <p:spPr>
          <a:xfrm>
            <a:off x="6314795" y="2059668"/>
            <a:ext cx="5267605" cy="4296683"/>
          </a:xfrm>
          <a:prstGeom prst="rect">
            <a:avLst/>
          </a:prstGeom>
        </p:spPr>
        <p:txBody>
          <a:bodyPr/>
          <a:lstStyle>
            <a:lvl1pPr>
              <a:buClr>
                <a:schemeClr val="tx1">
                  <a:lumMod val="75000"/>
                  <a:lumOff val="25000"/>
                </a:schemeClr>
              </a:buClr>
              <a:buFont typeface="Wingdings" charset="2"/>
              <a:buChar char="§"/>
              <a:defRPr sz="2800" b="0" i="0">
                <a:solidFill>
                  <a:schemeClr val="tx1">
                    <a:lumMod val="65000"/>
                    <a:lumOff val="35000"/>
                  </a:schemeClr>
                </a:solidFill>
                <a:latin typeface="Gotham Book"/>
                <a:cs typeface="Gotham Book"/>
              </a:defRPr>
            </a:lvl1pPr>
            <a:lvl2pPr>
              <a:buClr>
                <a:schemeClr val="tx1">
                  <a:lumMod val="75000"/>
                  <a:lumOff val="25000"/>
                </a:schemeClr>
              </a:buClr>
              <a:buFont typeface="Wingdings" charset="2"/>
              <a:buChar char="§"/>
              <a:defRPr sz="2400" b="0" i="0">
                <a:solidFill>
                  <a:schemeClr val="tx1">
                    <a:lumMod val="65000"/>
                    <a:lumOff val="35000"/>
                  </a:schemeClr>
                </a:solidFill>
                <a:latin typeface="Gotham Book"/>
                <a:cs typeface="Gotham Book"/>
              </a:defRPr>
            </a:lvl2pPr>
            <a:lvl3pPr>
              <a:buClr>
                <a:schemeClr val="tx1">
                  <a:lumMod val="75000"/>
                  <a:lumOff val="25000"/>
                </a:schemeClr>
              </a:buClr>
              <a:defRPr sz="20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28192568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3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1109874"/>
            <a:ext cx="10972800" cy="821732"/>
          </a:xfrm>
          <a:prstGeom prst="rect">
            <a:avLst/>
          </a:prstGeom>
        </p:spPr>
        <p:txBody>
          <a:bodyPr>
            <a:normAutofit/>
          </a:bodyPr>
          <a:lstStyle>
            <a:lvl1pPr algn="l">
              <a:defRPr sz="3600" b="0" i="0">
                <a:solidFill>
                  <a:srgbClr val="18453B"/>
                </a:solidFill>
                <a:latin typeface="Gotham-Bold"/>
                <a:cs typeface="Gotham-Bold"/>
              </a:defRPr>
            </a:lvl1pPr>
          </a:lstStyle>
          <a:p>
            <a:r>
              <a:rPr lang="en-US"/>
              <a:t>1 column, no bullets</a:t>
            </a:r>
          </a:p>
        </p:txBody>
      </p:sp>
      <p:sp>
        <p:nvSpPr>
          <p:cNvPr id="3" name="Content Placeholder 2"/>
          <p:cNvSpPr>
            <a:spLocks noGrp="1"/>
          </p:cNvSpPr>
          <p:nvPr>
            <p:ph idx="1"/>
          </p:nvPr>
        </p:nvSpPr>
        <p:spPr>
          <a:xfrm>
            <a:off x="609600" y="2081012"/>
            <a:ext cx="10972800" cy="4024165"/>
          </a:xfrm>
          <a:prstGeom prst="rect">
            <a:avLst/>
          </a:prstGeom>
        </p:spPr>
        <p:txBody>
          <a:bodyPr wrap="square" numCol="1" anchor="t"/>
          <a:lstStyle>
            <a:lvl1pPr marL="0" indent="0" algn="l">
              <a:buClr>
                <a:schemeClr val="tx1">
                  <a:lumMod val="75000"/>
                  <a:lumOff val="25000"/>
                </a:schemeClr>
              </a:buClr>
              <a:buFontTx/>
              <a:buNone/>
              <a:defRPr sz="2400" b="0" i="0" baseline="0">
                <a:solidFill>
                  <a:schemeClr val="tx1">
                    <a:lumMod val="75000"/>
                    <a:lumOff val="25000"/>
                  </a:schemeClr>
                </a:solidFill>
                <a:latin typeface="Gotham Book"/>
                <a:cs typeface="Gotham Book"/>
              </a:defRPr>
            </a:lvl1pPr>
            <a:lvl2pPr marL="0" indent="0" algn="l">
              <a:buClr>
                <a:schemeClr val="tx1">
                  <a:lumMod val="75000"/>
                  <a:lumOff val="25000"/>
                </a:schemeClr>
              </a:buClr>
              <a:buFontTx/>
              <a:buNone/>
              <a:defRPr sz="2000" b="0" i="0">
                <a:solidFill>
                  <a:schemeClr val="tx1">
                    <a:lumMod val="75000"/>
                    <a:lumOff val="25000"/>
                  </a:schemeClr>
                </a:solidFill>
                <a:latin typeface="Gotham Book"/>
                <a:cs typeface="Gotham Book"/>
              </a:defRPr>
            </a:lvl2pPr>
            <a:lvl3pPr>
              <a:buClr>
                <a:schemeClr val="tx1">
                  <a:lumMod val="75000"/>
                  <a:lumOff val="25000"/>
                </a:schemeClr>
              </a:buClr>
              <a:defRPr sz="20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3"/>
          <p:cNvSpPr>
            <a:spLocks noGrp="1"/>
          </p:cNvSpPr>
          <p:nvPr>
            <p:ph type="dt" sz="half" idx="10"/>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941B857D-96AB-434A-9BC3-7404CC52C80E}" type="datetime1">
              <a:rPr lang="LID4096" smtClean="0"/>
              <a:t>10/14/22</a:t>
            </a:fld>
            <a:endParaRPr lang="en-CN"/>
          </a:p>
        </p:txBody>
      </p:sp>
      <p:sp>
        <p:nvSpPr>
          <p:cNvPr id="6" name="Footer Placeholder 4"/>
          <p:cNvSpPr>
            <a:spLocks noGrp="1"/>
          </p:cNvSpPr>
          <p:nvPr>
            <p:ph type="ftr" sz="quarter" idx="11"/>
          </p:nvPr>
        </p:nvSpPr>
        <p:spPr/>
        <p:txBody>
          <a:bodyPr/>
          <a:lstStyle>
            <a:lvl1pPr>
              <a:defRPr b="0" i="0">
                <a:solidFill>
                  <a:schemeClr val="tx1">
                    <a:lumMod val="65000"/>
                    <a:lumOff val="35000"/>
                  </a:schemeClr>
                </a:solidFill>
                <a:latin typeface="Gotham Book"/>
                <a:cs typeface="Gotham Book"/>
              </a:defRPr>
            </a:lvl1pPr>
          </a:lstStyle>
          <a:p>
            <a:r>
              <a:rPr lang="en-US"/>
              <a:t>PyramidFL@Mobicom'22</a:t>
            </a:r>
            <a:endParaRPr lang="en-CN"/>
          </a:p>
        </p:txBody>
      </p:sp>
      <p:sp>
        <p:nvSpPr>
          <p:cNvPr id="7" name="Slide Number Placeholder 5"/>
          <p:cNvSpPr>
            <a:spLocks noGrp="1"/>
          </p:cNvSpPr>
          <p:nvPr>
            <p:ph type="sldNum" sz="quarter" idx="12"/>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EC1CCB57-D0DB-F84B-8243-E6A2833782F6}" type="slidenum">
              <a:rPr lang="en-CN" smtClean="0"/>
              <a:t>‹#›</a:t>
            </a:fld>
            <a:endParaRPr lang="en-CN"/>
          </a:p>
        </p:txBody>
      </p:sp>
    </p:spTree>
    <p:extLst>
      <p:ext uri="{BB962C8B-B14F-4D97-AF65-F5344CB8AC3E}">
        <p14:creationId xmlns:p14="http://schemas.microsoft.com/office/powerpoint/2010/main" val="20612974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obj" preserve="1">
  <p:cSld name="2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09600" y="875092"/>
            <a:ext cx="10972800" cy="725109"/>
          </a:xfrm>
          <a:prstGeom prst="rect">
            <a:avLst/>
          </a:prstGeom>
        </p:spPr>
        <p:txBody>
          <a:bodyPr>
            <a:normAutofit/>
          </a:bodyPr>
          <a:lstStyle>
            <a:lvl1pPr algn="l">
              <a:defRPr sz="3600" b="0" i="0">
                <a:solidFill>
                  <a:srgbClr val="18453B"/>
                </a:solidFill>
                <a:latin typeface="Gotham-Bold"/>
                <a:cs typeface="Gotham-Bold"/>
              </a:defRPr>
            </a:lvl1pPr>
          </a:lstStyle>
          <a:p>
            <a:r>
              <a:rPr lang="en-US"/>
              <a:t>1 column with numbers</a:t>
            </a:r>
          </a:p>
        </p:txBody>
      </p:sp>
      <p:sp>
        <p:nvSpPr>
          <p:cNvPr id="3" name="Content Placeholder 2"/>
          <p:cNvSpPr>
            <a:spLocks noGrp="1"/>
          </p:cNvSpPr>
          <p:nvPr>
            <p:ph idx="1"/>
          </p:nvPr>
        </p:nvSpPr>
        <p:spPr>
          <a:xfrm>
            <a:off x="609600" y="1674905"/>
            <a:ext cx="10972800" cy="4419600"/>
          </a:xfrm>
          <a:prstGeom prst="rect">
            <a:avLst/>
          </a:prstGeom>
        </p:spPr>
        <p:txBody>
          <a:bodyPr wrap="square" numCol="1" anchor="t"/>
          <a:lstStyle>
            <a:lvl1pPr marL="457189" indent="-457189" algn="l">
              <a:buClr>
                <a:schemeClr val="tx1">
                  <a:lumMod val="75000"/>
                  <a:lumOff val="25000"/>
                </a:schemeClr>
              </a:buClr>
              <a:buFont typeface="+mj-lt"/>
              <a:buAutoNum type="arabicPeriod"/>
              <a:defRPr sz="2400" b="0" i="0" baseline="0">
                <a:solidFill>
                  <a:schemeClr val="tx1">
                    <a:lumMod val="75000"/>
                    <a:lumOff val="25000"/>
                  </a:schemeClr>
                </a:solidFill>
                <a:latin typeface="Gotham Book"/>
                <a:cs typeface="Gotham Book"/>
              </a:defRPr>
            </a:lvl1pPr>
            <a:lvl2pPr marL="457189" indent="182875" algn="l">
              <a:buClr>
                <a:schemeClr val="tx1">
                  <a:lumMod val="75000"/>
                  <a:lumOff val="25000"/>
                </a:schemeClr>
              </a:buClr>
              <a:buSzPct val="85000"/>
              <a:buFont typeface="Arial"/>
              <a:buChar char="•"/>
              <a:defRPr sz="2000" b="0" i="0">
                <a:solidFill>
                  <a:schemeClr val="tx1">
                    <a:lumMod val="75000"/>
                    <a:lumOff val="25000"/>
                  </a:schemeClr>
                </a:solidFill>
                <a:latin typeface="Gotham Book"/>
                <a:cs typeface="Gotham Book"/>
              </a:defRPr>
            </a:lvl2pPr>
            <a:lvl3pPr>
              <a:buClr>
                <a:schemeClr val="tx1">
                  <a:lumMod val="75000"/>
                  <a:lumOff val="25000"/>
                </a:schemeClr>
              </a:buClr>
              <a:defRPr sz="2000" b="0" i="0">
                <a:solidFill>
                  <a:schemeClr val="tx1">
                    <a:lumMod val="75000"/>
                    <a:lumOff val="25000"/>
                  </a:schemeClr>
                </a:solidFill>
                <a:latin typeface="Gotham Book"/>
                <a:cs typeface="Gotham Book"/>
              </a:defRPr>
            </a:lvl3pPr>
            <a:lvl4pPr>
              <a:defRPr b="0" i="0">
                <a:latin typeface="Gotham Book"/>
                <a:cs typeface="Gotham Book"/>
              </a:defRPr>
            </a:lvl4pPr>
            <a:lvl5pPr>
              <a:defRPr b="0" i="0">
                <a:latin typeface="Gotham Book"/>
                <a:cs typeface="Gotham Book"/>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Date Placeholder 3"/>
          <p:cNvSpPr>
            <a:spLocks noGrp="1"/>
          </p:cNvSpPr>
          <p:nvPr>
            <p:ph type="dt" sz="half" idx="10"/>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28709C10-118C-425F-88F5-BDE4A97A0310}" type="datetime1">
              <a:rPr lang="LID4096" smtClean="0"/>
              <a:t>10/14/22</a:t>
            </a:fld>
            <a:endParaRPr lang="en-CN"/>
          </a:p>
        </p:txBody>
      </p:sp>
      <p:sp>
        <p:nvSpPr>
          <p:cNvPr id="7" name="Footer Placeholder 4"/>
          <p:cNvSpPr>
            <a:spLocks noGrp="1"/>
          </p:cNvSpPr>
          <p:nvPr>
            <p:ph type="ftr" sz="quarter" idx="11"/>
          </p:nvPr>
        </p:nvSpPr>
        <p:spPr/>
        <p:txBody>
          <a:bodyPr/>
          <a:lstStyle>
            <a:lvl1pPr>
              <a:defRPr b="0" i="0">
                <a:solidFill>
                  <a:schemeClr val="tx1">
                    <a:lumMod val="65000"/>
                    <a:lumOff val="35000"/>
                  </a:schemeClr>
                </a:solidFill>
                <a:latin typeface="Gotham Book"/>
                <a:cs typeface="Gotham Book"/>
              </a:defRPr>
            </a:lvl1pPr>
          </a:lstStyle>
          <a:p>
            <a:r>
              <a:rPr lang="en-US"/>
              <a:t>PyramidFL@Mobicom'22</a:t>
            </a:r>
            <a:endParaRPr lang="en-CN"/>
          </a:p>
        </p:txBody>
      </p:sp>
      <p:sp>
        <p:nvSpPr>
          <p:cNvPr id="8" name="Slide Number Placeholder 5"/>
          <p:cNvSpPr>
            <a:spLocks noGrp="1"/>
          </p:cNvSpPr>
          <p:nvPr>
            <p:ph type="sldNum" sz="quarter" idx="12"/>
          </p:nvPr>
        </p:nvSpPr>
        <p:spPr/>
        <p:txBody>
          <a:bodyPr wrap="square" numCol="1" anchorCtr="0" compatLnSpc="1">
            <a:prstTxWarp prst="textNoShape">
              <a:avLst/>
            </a:prstTxWarp>
          </a:bodyPr>
          <a:lstStyle>
            <a:lvl1pPr fontAlgn="base">
              <a:spcBef>
                <a:spcPct val="0"/>
              </a:spcBef>
              <a:spcAft>
                <a:spcPct val="0"/>
              </a:spcAft>
              <a:defRPr>
                <a:solidFill>
                  <a:srgbClr val="595959"/>
                </a:solidFill>
                <a:latin typeface="Gotham Book" charset="0"/>
                <a:ea typeface="Gotham Book" charset="0"/>
                <a:cs typeface="Gotham Book" charset="0"/>
              </a:defRPr>
            </a:lvl1pPr>
          </a:lstStyle>
          <a:p>
            <a:fld id="{EC1CCB57-D0DB-F84B-8243-E6A2833782F6}" type="slidenum">
              <a:rPr lang="en-CN" smtClean="0"/>
              <a:t>‹#›</a:t>
            </a:fld>
            <a:endParaRPr lang="en-CN"/>
          </a:p>
        </p:txBody>
      </p:sp>
    </p:spTree>
    <p:extLst>
      <p:ext uri="{BB962C8B-B14F-4D97-AF65-F5344CB8AC3E}">
        <p14:creationId xmlns:p14="http://schemas.microsoft.com/office/powerpoint/2010/main" val="49880260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7" Type="http://schemas.openxmlformats.org/officeDocument/2006/relationships/image" Target="../media/image1.em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grpSp>
        <p:nvGrpSpPr>
          <p:cNvPr id="14" name="Masthead" descr="Green bar with white Michigan State University logo">
            <a:extLst>
              <a:ext uri="{FF2B5EF4-FFF2-40B4-BE49-F238E27FC236}">
                <a16:creationId xmlns:a16="http://schemas.microsoft.com/office/drawing/2014/main" id="{F751423D-460A-8D48-BFE6-94DFB5FF1A34}"/>
              </a:ext>
            </a:extLst>
          </p:cNvPr>
          <p:cNvGrpSpPr/>
          <p:nvPr/>
        </p:nvGrpSpPr>
        <p:grpSpPr>
          <a:xfrm>
            <a:off x="0" y="1"/>
            <a:ext cx="12192000" cy="701241"/>
            <a:chOff x="0" y="0"/>
            <a:chExt cx="9144000" cy="525931"/>
          </a:xfrm>
        </p:grpSpPr>
        <p:sp>
          <p:nvSpPr>
            <p:cNvPr id="15" name="Rectangle 14">
              <a:extLst>
                <a:ext uri="{FF2B5EF4-FFF2-40B4-BE49-F238E27FC236}">
                  <a16:creationId xmlns:a16="http://schemas.microsoft.com/office/drawing/2014/main" id="{2353D9AC-16D2-B046-844D-A5AA6F592592}"/>
                </a:ext>
                <a:ext uri="{C183D7F6-B498-43B3-948B-1728B52AA6E4}">
                  <adec:decorative xmlns:adec="http://schemas.microsoft.com/office/drawing/2017/decorative" val="1"/>
                </a:ext>
              </a:extLst>
            </p:cNvPr>
            <p:cNvSpPr/>
            <p:nvPr userDrawn="1"/>
          </p:nvSpPr>
          <p:spPr>
            <a:xfrm>
              <a:off x="0" y="480212"/>
              <a:ext cx="9144000" cy="45719"/>
            </a:xfrm>
            <a:prstGeom prst="rect">
              <a:avLst/>
            </a:prstGeom>
            <a:solidFill>
              <a:srgbClr val="67C521"/>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sp>
          <p:nvSpPr>
            <p:cNvPr id="16" name="Rectangle 15">
              <a:extLst>
                <a:ext uri="{FF2B5EF4-FFF2-40B4-BE49-F238E27FC236}">
                  <a16:creationId xmlns:a16="http://schemas.microsoft.com/office/drawing/2014/main" id="{90306FB2-2B78-0E4C-A04D-646E74CE03CA}"/>
                </a:ext>
                <a:ext uri="{C183D7F6-B498-43B3-948B-1728B52AA6E4}">
                  <adec:decorative xmlns:adec="http://schemas.microsoft.com/office/drawing/2017/decorative" val="1"/>
                </a:ext>
              </a:extLst>
            </p:cNvPr>
            <p:cNvSpPr/>
            <p:nvPr userDrawn="1"/>
          </p:nvSpPr>
          <p:spPr>
            <a:xfrm>
              <a:off x="0" y="0"/>
              <a:ext cx="9144000" cy="490559"/>
            </a:xfrm>
            <a:prstGeom prst="rect">
              <a:avLst/>
            </a:prstGeom>
            <a:solidFill>
              <a:srgbClr val="18453B"/>
            </a:solidFill>
            <a:ln>
              <a:noFill/>
            </a:ln>
            <a:effectLst>
              <a:outerShdw blurRad="40000" dist="23000" dir="5400000" rotWithShape="0">
                <a:srgbClr val="000000">
                  <a:alpha val="0"/>
                </a:srgbClr>
              </a:outerShdw>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sz="2400"/>
            </a:p>
          </p:txBody>
        </p:sp>
        <p:pic>
          <p:nvPicPr>
            <p:cNvPr id="17" name="Picture 16" descr="Michigan State University logo">
              <a:extLst>
                <a:ext uri="{FF2B5EF4-FFF2-40B4-BE49-F238E27FC236}">
                  <a16:creationId xmlns:a16="http://schemas.microsoft.com/office/drawing/2014/main" id="{A35C5DD8-D6DD-3C44-AEF7-4C8A984CFC38}"/>
                </a:ext>
              </a:extLst>
            </p:cNvPr>
            <p:cNvPicPr>
              <a:picLocks noChangeAspect="1"/>
            </p:cNvPicPr>
            <p:nvPr userDrawn="1"/>
          </p:nvPicPr>
          <p:blipFill>
            <a:blip r:embed="rId7"/>
            <a:stretch>
              <a:fillRect/>
            </a:stretch>
          </p:blipFill>
          <p:spPr>
            <a:xfrm>
              <a:off x="6109791" y="124350"/>
              <a:ext cx="2914883" cy="246063"/>
            </a:xfrm>
            <a:prstGeom prst="rect">
              <a:avLst/>
            </a:prstGeom>
          </p:spPr>
        </p:pic>
      </p:grpSp>
      <p:sp>
        <p:nvSpPr>
          <p:cNvPr id="4" name="Date Placeholder 3"/>
          <p:cNvSpPr>
            <a:spLocks noGrp="1"/>
          </p:cNvSpPr>
          <p:nvPr>
            <p:ph type="dt" sz="half" idx="2"/>
          </p:nvPr>
        </p:nvSpPr>
        <p:spPr>
          <a:xfrm>
            <a:off x="609600" y="6356351"/>
            <a:ext cx="2844800" cy="365125"/>
          </a:xfrm>
          <a:prstGeom prst="rect">
            <a:avLst/>
          </a:prstGeom>
        </p:spPr>
        <p:txBody>
          <a:bodyPr vert="horz" lIns="91440" tIns="45720" rIns="91440" bIns="45720" rtlCol="0" anchor="ctr"/>
          <a:lstStyle>
            <a:lvl1pPr algn="l" fontAlgn="auto">
              <a:spcBef>
                <a:spcPts val="0"/>
              </a:spcBef>
              <a:spcAft>
                <a:spcPts val="0"/>
              </a:spcAft>
              <a:defRPr sz="1200">
                <a:solidFill>
                  <a:schemeClr val="tx1">
                    <a:lumMod val="65000"/>
                    <a:lumOff val="35000"/>
                  </a:schemeClr>
                </a:solidFill>
                <a:latin typeface="Gotham Book"/>
                <a:ea typeface="+mn-ea"/>
                <a:cs typeface="+mn-cs"/>
              </a:defRPr>
            </a:lvl1pPr>
          </a:lstStyle>
          <a:p>
            <a:fld id="{05FC694A-8915-453A-9A65-137558331EFE}" type="datetime1">
              <a:rPr lang="LID4096" smtClean="0"/>
              <a:t>10/14/22</a:t>
            </a:fld>
            <a:endParaRPr lang="en-CN"/>
          </a:p>
        </p:txBody>
      </p:sp>
      <p:sp>
        <p:nvSpPr>
          <p:cNvPr id="5" name="Footer Placeholder 4"/>
          <p:cNvSpPr>
            <a:spLocks noGrp="1"/>
          </p:cNvSpPr>
          <p:nvPr>
            <p:ph type="ftr" sz="quarter" idx="3"/>
          </p:nvPr>
        </p:nvSpPr>
        <p:spPr>
          <a:xfrm>
            <a:off x="4165600" y="6356351"/>
            <a:ext cx="3860800" cy="365125"/>
          </a:xfrm>
          <a:prstGeom prst="rect">
            <a:avLst/>
          </a:prstGeom>
        </p:spPr>
        <p:txBody>
          <a:bodyPr vert="horz" lIns="91440" tIns="45720" rIns="91440" bIns="45720" rtlCol="0" anchor="ctr"/>
          <a:lstStyle>
            <a:lvl1pPr algn="ctr" fontAlgn="auto">
              <a:spcBef>
                <a:spcPts val="0"/>
              </a:spcBef>
              <a:spcAft>
                <a:spcPts val="0"/>
              </a:spcAft>
              <a:defRPr sz="1200">
                <a:solidFill>
                  <a:schemeClr val="tx1">
                    <a:lumMod val="65000"/>
                    <a:lumOff val="35000"/>
                  </a:schemeClr>
                </a:solidFill>
                <a:latin typeface="Gotham Book"/>
                <a:ea typeface="+mn-ea"/>
                <a:cs typeface="+mn-cs"/>
              </a:defRPr>
            </a:lvl1pPr>
          </a:lstStyle>
          <a:p>
            <a:r>
              <a:rPr lang="en-US"/>
              <a:t>PyramidFL@Mobicom'22</a:t>
            </a:r>
            <a:endParaRPr lang="en-CN"/>
          </a:p>
        </p:txBody>
      </p:sp>
      <p:sp>
        <p:nvSpPr>
          <p:cNvPr id="6" name="Slide Number Placeholder 5"/>
          <p:cNvSpPr>
            <a:spLocks noGrp="1"/>
          </p:cNvSpPr>
          <p:nvPr>
            <p:ph type="sldNum" sz="quarter" idx="4"/>
          </p:nvPr>
        </p:nvSpPr>
        <p:spPr>
          <a:xfrm>
            <a:off x="8737600" y="6356351"/>
            <a:ext cx="2844800" cy="365125"/>
          </a:xfrm>
          <a:prstGeom prst="rect">
            <a:avLst/>
          </a:prstGeom>
        </p:spPr>
        <p:txBody>
          <a:bodyPr vert="horz" lIns="91440" tIns="45720" rIns="91440" bIns="45720" rtlCol="0" anchor="ctr"/>
          <a:lstStyle>
            <a:lvl1pPr algn="r" fontAlgn="auto">
              <a:spcBef>
                <a:spcPts val="0"/>
              </a:spcBef>
              <a:spcAft>
                <a:spcPts val="0"/>
              </a:spcAft>
              <a:defRPr sz="1200">
                <a:ln>
                  <a:noFill/>
                </a:ln>
                <a:solidFill>
                  <a:schemeClr val="tx1">
                    <a:lumMod val="65000"/>
                    <a:lumOff val="35000"/>
                  </a:schemeClr>
                </a:solidFill>
                <a:latin typeface="Gotham Book"/>
                <a:ea typeface="+mn-ea"/>
                <a:cs typeface="+mn-cs"/>
              </a:defRPr>
            </a:lvl1pPr>
          </a:lstStyle>
          <a:p>
            <a:fld id="{EC1CCB57-D0DB-F84B-8243-E6A2833782F6}" type="slidenum">
              <a:rPr lang="en-CN" smtClean="0"/>
              <a:t>‹#›</a:t>
            </a:fld>
            <a:endParaRPr lang="en-CN"/>
          </a:p>
        </p:txBody>
      </p:sp>
    </p:spTree>
    <p:extLst>
      <p:ext uri="{BB962C8B-B14F-4D97-AF65-F5344CB8AC3E}">
        <p14:creationId xmlns:p14="http://schemas.microsoft.com/office/powerpoint/2010/main" val="365747946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Lst>
  <p:hf hdr="0" dt="0"/>
  <p:txStyles>
    <p:titleStyle>
      <a:lvl1pPr algn="ctr" defTabSz="457189" rtl="0" eaLnBrk="1" fontAlgn="base" hangingPunct="1">
        <a:spcBef>
          <a:spcPct val="0"/>
        </a:spcBef>
        <a:spcAft>
          <a:spcPct val="0"/>
        </a:spcAft>
        <a:defRPr sz="4400" kern="1200">
          <a:solidFill>
            <a:schemeClr val="tx1"/>
          </a:solidFill>
          <a:latin typeface="Gotham Book"/>
          <a:ea typeface="ＭＳ Ｐゴシック" charset="-128"/>
          <a:cs typeface="ＭＳ Ｐゴシック" charset="-128"/>
        </a:defRPr>
      </a:lvl1pPr>
      <a:lvl2pPr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2pPr>
      <a:lvl3pPr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3pPr>
      <a:lvl4pPr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4pPr>
      <a:lvl5pPr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5pPr>
      <a:lvl6pPr marL="457189"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6pPr>
      <a:lvl7pPr marL="914377"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7pPr>
      <a:lvl8pPr marL="1371566"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8pPr>
      <a:lvl9pPr marL="1828754" algn="ctr" defTabSz="457189" rtl="0" eaLnBrk="1" fontAlgn="base" hangingPunct="1">
        <a:spcBef>
          <a:spcPct val="0"/>
        </a:spcBef>
        <a:spcAft>
          <a:spcPct val="0"/>
        </a:spcAft>
        <a:defRPr sz="4400">
          <a:solidFill>
            <a:schemeClr val="tx1"/>
          </a:solidFill>
          <a:latin typeface="Gotham Book" charset="0"/>
          <a:ea typeface="ＭＳ Ｐゴシック" charset="-128"/>
          <a:cs typeface="ＭＳ Ｐゴシック" charset="-128"/>
        </a:defRPr>
      </a:lvl9pPr>
    </p:titleStyle>
    <p:bodyStyle>
      <a:lvl1pPr marL="342891" indent="-342891" algn="l" defTabSz="457189" rtl="0" eaLnBrk="1" fontAlgn="base" hangingPunct="1">
        <a:spcBef>
          <a:spcPct val="20000"/>
        </a:spcBef>
        <a:spcAft>
          <a:spcPct val="0"/>
        </a:spcAft>
        <a:buFont typeface="Arial" charset="0"/>
        <a:buChar char="•"/>
        <a:defRPr sz="3200" kern="1200">
          <a:solidFill>
            <a:schemeClr val="tx1"/>
          </a:solidFill>
          <a:latin typeface="Gotham Book"/>
          <a:ea typeface="ＭＳ Ｐゴシック" charset="-128"/>
          <a:cs typeface="ＭＳ Ｐゴシック" charset="-128"/>
        </a:defRPr>
      </a:lvl1pPr>
      <a:lvl2pPr marL="742932" indent="-285744" algn="l" defTabSz="457189" rtl="0" eaLnBrk="1" fontAlgn="base" hangingPunct="1">
        <a:spcBef>
          <a:spcPct val="20000"/>
        </a:spcBef>
        <a:spcAft>
          <a:spcPct val="0"/>
        </a:spcAft>
        <a:buFont typeface="Arial" charset="0"/>
        <a:buChar char="–"/>
        <a:defRPr sz="2800" kern="1200">
          <a:solidFill>
            <a:schemeClr val="tx1"/>
          </a:solidFill>
          <a:latin typeface="Gotham Book"/>
          <a:ea typeface="ＭＳ Ｐゴシック" charset="-128"/>
          <a:cs typeface="+mn-cs"/>
        </a:defRPr>
      </a:lvl2pPr>
      <a:lvl3pPr marL="1142971" indent="-228594" algn="l" defTabSz="457189" rtl="0" eaLnBrk="1" fontAlgn="base" hangingPunct="1">
        <a:spcBef>
          <a:spcPct val="20000"/>
        </a:spcBef>
        <a:spcAft>
          <a:spcPct val="0"/>
        </a:spcAft>
        <a:buFont typeface="Arial" charset="0"/>
        <a:buChar char="•"/>
        <a:defRPr sz="2400" kern="1200">
          <a:solidFill>
            <a:schemeClr val="tx1"/>
          </a:solidFill>
          <a:latin typeface="Gotham Book"/>
          <a:ea typeface="ＭＳ Ｐゴシック" charset="-128"/>
          <a:cs typeface="+mn-cs"/>
        </a:defRPr>
      </a:lvl3pPr>
      <a:lvl4pPr marL="1600160" indent="-228594" algn="l" defTabSz="457189" rtl="0" eaLnBrk="1" fontAlgn="base" hangingPunct="1">
        <a:spcBef>
          <a:spcPct val="20000"/>
        </a:spcBef>
        <a:spcAft>
          <a:spcPct val="0"/>
        </a:spcAft>
        <a:buFont typeface="Arial" charset="0"/>
        <a:buChar char="–"/>
        <a:defRPr sz="2000" kern="1200">
          <a:solidFill>
            <a:schemeClr val="tx1"/>
          </a:solidFill>
          <a:latin typeface="Gotham Book"/>
          <a:ea typeface="ＭＳ Ｐゴシック" charset="-128"/>
          <a:cs typeface="+mn-cs"/>
        </a:defRPr>
      </a:lvl4pPr>
      <a:lvl5pPr marL="2057349" indent="-228594" algn="l" defTabSz="457189" rtl="0" eaLnBrk="1" fontAlgn="base" hangingPunct="1">
        <a:spcBef>
          <a:spcPct val="20000"/>
        </a:spcBef>
        <a:spcAft>
          <a:spcPct val="0"/>
        </a:spcAft>
        <a:buFont typeface="Arial" charset="0"/>
        <a:buChar char="»"/>
        <a:defRPr sz="2000" kern="1200">
          <a:solidFill>
            <a:schemeClr val="tx1"/>
          </a:solidFill>
          <a:latin typeface="Gotham Book"/>
          <a:ea typeface="ＭＳ Ｐゴシック" charset="-128"/>
          <a:cs typeface="+mn-cs"/>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189" rtl="0" eaLnBrk="1" latinLnBrk="0" hangingPunct="1">
        <a:defRPr sz="1800" kern="1200">
          <a:solidFill>
            <a:schemeClr val="tx1"/>
          </a:solidFill>
          <a:latin typeface="+mn-lt"/>
          <a:ea typeface="+mn-ea"/>
          <a:cs typeface="+mn-cs"/>
        </a:defRPr>
      </a:lvl1pPr>
      <a:lvl2pPr marL="457189" algn="l" defTabSz="457189" rtl="0" eaLnBrk="1" latinLnBrk="0" hangingPunct="1">
        <a:defRPr sz="1800" kern="1200">
          <a:solidFill>
            <a:schemeClr val="tx1"/>
          </a:solidFill>
          <a:latin typeface="+mn-lt"/>
          <a:ea typeface="+mn-ea"/>
          <a:cs typeface="+mn-cs"/>
        </a:defRPr>
      </a:lvl2pPr>
      <a:lvl3pPr marL="914377" algn="l" defTabSz="457189" rtl="0" eaLnBrk="1" latinLnBrk="0" hangingPunct="1">
        <a:defRPr sz="1800" kern="1200">
          <a:solidFill>
            <a:schemeClr val="tx1"/>
          </a:solidFill>
          <a:latin typeface="+mn-lt"/>
          <a:ea typeface="+mn-ea"/>
          <a:cs typeface="+mn-cs"/>
        </a:defRPr>
      </a:lvl3pPr>
      <a:lvl4pPr marL="1371566" algn="l" defTabSz="457189" rtl="0" eaLnBrk="1" latinLnBrk="0" hangingPunct="1">
        <a:defRPr sz="1800" kern="1200">
          <a:solidFill>
            <a:schemeClr val="tx1"/>
          </a:solidFill>
          <a:latin typeface="+mn-lt"/>
          <a:ea typeface="+mn-ea"/>
          <a:cs typeface="+mn-cs"/>
        </a:defRPr>
      </a:lvl4pPr>
      <a:lvl5pPr marL="1828754" algn="l" defTabSz="457189" rtl="0" eaLnBrk="1" latinLnBrk="0" hangingPunct="1">
        <a:defRPr sz="1800" kern="1200">
          <a:solidFill>
            <a:schemeClr val="tx1"/>
          </a:solidFill>
          <a:latin typeface="+mn-lt"/>
          <a:ea typeface="+mn-ea"/>
          <a:cs typeface="+mn-cs"/>
        </a:defRPr>
      </a:lvl5pPr>
      <a:lvl6pPr marL="2285943" algn="l" defTabSz="457189" rtl="0" eaLnBrk="1" latinLnBrk="0" hangingPunct="1">
        <a:defRPr sz="1800" kern="1200">
          <a:solidFill>
            <a:schemeClr val="tx1"/>
          </a:solidFill>
          <a:latin typeface="+mn-lt"/>
          <a:ea typeface="+mn-ea"/>
          <a:cs typeface="+mn-cs"/>
        </a:defRPr>
      </a:lvl6pPr>
      <a:lvl7pPr marL="2743131" algn="l" defTabSz="457189" rtl="0" eaLnBrk="1" latinLnBrk="0" hangingPunct="1">
        <a:defRPr sz="1800" kern="1200">
          <a:solidFill>
            <a:schemeClr val="tx1"/>
          </a:solidFill>
          <a:latin typeface="+mn-lt"/>
          <a:ea typeface="+mn-ea"/>
          <a:cs typeface="+mn-cs"/>
        </a:defRPr>
      </a:lvl7pPr>
      <a:lvl8pPr marL="3200320" algn="l" defTabSz="457189" rtl="0" eaLnBrk="1" latinLnBrk="0" hangingPunct="1">
        <a:defRPr sz="1800" kern="1200">
          <a:solidFill>
            <a:schemeClr val="tx1"/>
          </a:solidFill>
          <a:latin typeface="+mn-lt"/>
          <a:ea typeface="+mn-ea"/>
          <a:cs typeface="+mn-cs"/>
        </a:defRPr>
      </a:lvl8pPr>
      <a:lvl9pPr marL="3657509" algn="l" defTabSz="457189"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22.emf"/><Relationship Id="rId2" Type="http://schemas.openxmlformats.org/officeDocument/2006/relationships/notesSlide" Target="../notesSlides/notesSlide11.xml"/><Relationship Id="rId1" Type="http://schemas.openxmlformats.org/officeDocument/2006/relationships/slideLayout" Target="../slideLayouts/slideLayout4.xml"/><Relationship Id="rId5" Type="http://schemas.openxmlformats.org/officeDocument/2006/relationships/image" Target="../media/image27.png"/><Relationship Id="rId4" Type="http://schemas.openxmlformats.org/officeDocument/2006/relationships/image" Target="../media/image26.png"/></Relationships>
</file>

<file path=ppt/slides/_rels/slide12.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2.xml"/><Relationship Id="rId1" Type="http://schemas.openxmlformats.org/officeDocument/2006/relationships/slideLayout" Target="../slideLayouts/slideLayout4.xml"/><Relationship Id="rId5" Type="http://schemas.openxmlformats.org/officeDocument/2006/relationships/image" Target="../media/image30.emf"/><Relationship Id="rId4" Type="http://schemas.openxmlformats.org/officeDocument/2006/relationships/image" Target="../media/image29.emf"/></Relationships>
</file>

<file path=ppt/slides/_rels/slide1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notesSlide" Target="../notesSlides/notesSlide13.xml"/><Relationship Id="rId1" Type="http://schemas.openxmlformats.org/officeDocument/2006/relationships/slideLayout" Target="../slideLayouts/slideLayout4.xml"/><Relationship Id="rId5" Type="http://schemas.openxmlformats.org/officeDocument/2006/relationships/image" Target="../media/image33.emf"/><Relationship Id="rId4" Type="http://schemas.openxmlformats.org/officeDocument/2006/relationships/image" Target="../media/image32.emf"/></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hyperlink" Target="https://github.com/liecn/PyramidFL" TargetMode="External"/><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4.jpg"/><Relationship Id="rId7"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4.xml"/><Relationship Id="rId6" Type="http://schemas.openxmlformats.org/officeDocument/2006/relationships/image" Target="../media/image7.jpg"/><Relationship Id="rId5" Type="http://schemas.openxmlformats.org/officeDocument/2006/relationships/image" Target="../media/image6.jpg"/><Relationship Id="rId4" Type="http://schemas.openxmlformats.org/officeDocument/2006/relationships/image" Target="../media/image5.jpg"/></Relationships>
</file>

<file path=ppt/slides/_rels/slide3.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3.xml"/><Relationship Id="rId1" Type="http://schemas.openxmlformats.org/officeDocument/2006/relationships/slideLayout" Target="../slideLayouts/slideLayout4.xml"/><Relationship Id="rId6" Type="http://schemas.openxmlformats.org/officeDocument/2006/relationships/image" Target="../media/image12.svg"/><Relationship Id="rId5" Type="http://schemas.openxmlformats.org/officeDocument/2006/relationships/image" Target="../media/image11.png"/><Relationship Id="rId4" Type="http://schemas.openxmlformats.org/officeDocument/2006/relationships/image" Target="../media/image10.svg"/></Relationships>
</file>

<file path=ppt/slides/_rels/slide4.xml.rels><?xml version="1.0" encoding="UTF-8" standalone="yes"?>
<Relationships xmlns="http://schemas.openxmlformats.org/package/2006/relationships"><Relationship Id="rId3" Type="http://schemas.openxmlformats.org/officeDocument/2006/relationships/image" Target="../media/image13.emf"/><Relationship Id="rId2" Type="http://schemas.openxmlformats.org/officeDocument/2006/relationships/notesSlide" Target="../notesSlides/notesSlide4.xml"/><Relationship Id="rId1" Type="http://schemas.openxmlformats.org/officeDocument/2006/relationships/slideLayout" Target="../slideLayouts/slideLayout4.xml"/><Relationship Id="rId5" Type="http://schemas.openxmlformats.org/officeDocument/2006/relationships/image" Target="../media/image14.jpe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7.png"/><Relationship Id="rId4" Type="http://schemas.openxmlformats.org/officeDocument/2006/relationships/image" Target="../media/image16.png"/></Relationships>
</file>

<file path=ppt/slides/_rels/slide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6.xml"/><Relationship Id="rId1" Type="http://schemas.openxmlformats.org/officeDocument/2006/relationships/slideLayout" Target="../slideLayouts/slideLayout4.xml"/><Relationship Id="rId4" Type="http://schemas.openxmlformats.org/officeDocument/2006/relationships/image" Target="../media/image19.png"/></Relationships>
</file>

<file path=ppt/slides/_rels/slide7.xml.rels><?xml version="1.0" encoding="UTF-8" standalone="yes"?>
<Relationships xmlns="http://schemas.openxmlformats.org/package/2006/relationships"><Relationship Id="rId3" Type="http://schemas.openxmlformats.org/officeDocument/2006/relationships/image" Target="../media/image20.emf"/><Relationship Id="rId2" Type="http://schemas.openxmlformats.org/officeDocument/2006/relationships/notesSlide" Target="../notesSlides/notesSlide7.xml"/><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8.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8.xml"/><Relationship Id="rId1" Type="http://schemas.openxmlformats.org/officeDocument/2006/relationships/slideLayout" Target="../slideLayouts/slideLayout4.xml"/><Relationship Id="rId4" Type="http://schemas.openxmlformats.org/officeDocument/2006/relationships/image" Target="../media/image23.png"/></Relationships>
</file>

<file path=ppt/slides/_rels/slide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441320-06C1-D4EC-575A-AF8C276CE09F}"/>
              </a:ext>
            </a:extLst>
          </p:cNvPr>
          <p:cNvSpPr>
            <a:spLocks noGrp="1"/>
          </p:cNvSpPr>
          <p:nvPr>
            <p:ph type="ctrTitle"/>
          </p:nvPr>
        </p:nvSpPr>
        <p:spPr/>
        <p:txBody>
          <a:bodyPr/>
          <a:lstStyle/>
          <a:p>
            <a:r>
              <a:rPr lang="en-CN" dirty="0"/>
              <a:t>PyramidFL: A Fine-grained Client Selection Framework for Efficient Federated Learning</a:t>
            </a:r>
          </a:p>
        </p:txBody>
      </p:sp>
      <p:sp>
        <p:nvSpPr>
          <p:cNvPr id="3" name="Subtitle 2">
            <a:extLst>
              <a:ext uri="{FF2B5EF4-FFF2-40B4-BE49-F238E27FC236}">
                <a16:creationId xmlns:a16="http://schemas.microsoft.com/office/drawing/2014/main" id="{26CA6F50-8E6F-D40A-2FBA-03FE1562C581}"/>
              </a:ext>
            </a:extLst>
          </p:cNvPr>
          <p:cNvSpPr>
            <a:spLocks noGrp="1"/>
          </p:cNvSpPr>
          <p:nvPr>
            <p:ph type="subTitle" idx="1"/>
          </p:nvPr>
        </p:nvSpPr>
        <p:spPr>
          <a:xfrm>
            <a:off x="914400" y="3303930"/>
            <a:ext cx="10363200" cy="2102356"/>
          </a:xfrm>
        </p:spPr>
        <p:txBody>
          <a:bodyPr/>
          <a:lstStyle/>
          <a:p>
            <a:pPr algn="ctr"/>
            <a:r>
              <a:rPr lang="en-CN" dirty="0"/>
              <a:t>Chenning Li, Xiao Zeng, Mi Zhang, and </a:t>
            </a:r>
            <a:r>
              <a:rPr lang="en-CN" b="1" dirty="0"/>
              <a:t>Zhichao Cao</a:t>
            </a:r>
          </a:p>
          <a:p>
            <a:pPr algn="ctr"/>
            <a:r>
              <a:rPr lang="en-US" dirty="0"/>
              <a:t>Edge Intelligence &amp; Networking Lab@</a:t>
            </a:r>
            <a:r>
              <a:rPr lang="en-CN" dirty="0"/>
              <a:t>Michigan State University</a:t>
            </a:r>
          </a:p>
        </p:txBody>
      </p:sp>
      <p:pic>
        <p:nvPicPr>
          <p:cNvPr id="1026" name="Picture 2" descr="Michigan State Spartans - Wikipedia">
            <a:extLst>
              <a:ext uri="{FF2B5EF4-FFF2-40B4-BE49-F238E27FC236}">
                <a16:creationId xmlns:a16="http://schemas.microsoft.com/office/drawing/2014/main" id="{0C9774B5-8A92-39ED-D142-93D0B5CC2B24}"/>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084597" y="4697259"/>
            <a:ext cx="1405501" cy="162000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92E14E7C-E0AD-6D36-53BB-D12FD500DEC7}"/>
              </a:ext>
            </a:extLst>
          </p:cNvPr>
          <p:cNvPicPr>
            <a:picLocks noChangeAspect="1"/>
          </p:cNvPicPr>
          <p:nvPr/>
        </p:nvPicPr>
        <p:blipFill>
          <a:blip r:embed="rId4"/>
          <a:stretch>
            <a:fillRect/>
          </a:stretch>
        </p:blipFill>
        <p:spPr>
          <a:xfrm>
            <a:off x="6589003" y="4697259"/>
            <a:ext cx="1620000" cy="1620000"/>
          </a:xfrm>
          <a:prstGeom prst="rect">
            <a:avLst/>
          </a:prstGeom>
        </p:spPr>
      </p:pic>
    </p:spTree>
    <p:extLst>
      <p:ext uri="{BB962C8B-B14F-4D97-AF65-F5344CB8AC3E}">
        <p14:creationId xmlns:p14="http://schemas.microsoft.com/office/powerpoint/2010/main" val="170957998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1DC2F-3A32-0CEF-BFB3-AA180A4988C9}"/>
              </a:ext>
            </a:extLst>
          </p:cNvPr>
          <p:cNvSpPr>
            <a:spLocks noGrp="1"/>
          </p:cNvSpPr>
          <p:nvPr>
            <p:ph type="title"/>
          </p:nvPr>
        </p:nvSpPr>
        <p:spPr/>
        <p:txBody>
          <a:bodyPr>
            <a:normAutofit/>
          </a:bodyPr>
          <a:lstStyle/>
          <a:p>
            <a:r>
              <a:rPr lang="en-US" dirty="0"/>
              <a:t>Challenge 3:</a:t>
            </a:r>
            <a:r>
              <a:rPr lang="zh-CN" altLang="en-US" dirty="0"/>
              <a:t> </a:t>
            </a:r>
            <a:r>
              <a:rPr lang="en-US" altLang="zh-CN" dirty="0"/>
              <a:t>Global Client Selection</a:t>
            </a:r>
            <a:r>
              <a:rPr lang="en-US" dirty="0"/>
              <a:t> </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68B7E4E-8A7A-588D-88BB-AE46A4F647AF}"/>
                  </a:ext>
                </a:extLst>
              </p:cNvPr>
              <p:cNvSpPr>
                <a:spLocks noGrp="1"/>
              </p:cNvSpPr>
              <p:nvPr>
                <p:ph idx="1"/>
              </p:nvPr>
            </p:nvSpPr>
            <p:spPr/>
            <p:txBody>
              <a:bodyPr/>
              <a:lstStyle/>
              <a:p>
                <a:pPr marL="225425" indent="-225425">
                  <a:buFont typeface="Arial" panose="020B0604020202020204" pitchFamily="34" charset="0"/>
                  <a:buChar char="•"/>
                </a:pPr>
                <a:r>
                  <a:rPr lang="en-US" dirty="0"/>
                  <a:t>Client Utility </a:t>
                </a:r>
                <a14:m>
                  <m:oMath xmlns:m="http://schemas.openxmlformats.org/officeDocument/2006/math">
                    <m:r>
                      <a:rPr lang="en-US" b="0" i="1" smtClean="0">
                        <a:latin typeface="Cambria Math" panose="02040503050406030204" pitchFamily="18" charset="0"/>
                      </a:rPr>
                      <m:t>𝑈𝑡𝑖𝑙</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e>
                    </m:d>
                  </m:oMath>
                </a14:m>
                <a:endParaRPr lang="en-US" dirty="0"/>
              </a:p>
              <a:p>
                <a:pPr marL="461963" lvl="2" indent="-236538">
                  <a:buFont typeface="Arial" panose="020B0604020202020204" pitchFamily="34" charset="0"/>
                  <a:buChar char="•"/>
                </a:pPr>
                <a:r>
                  <a:rPr lang="en-US" dirty="0"/>
                  <a:t>Statistical utility : per-sample training loss</a:t>
                </a:r>
              </a:p>
              <a:p>
                <a:pPr marL="461963" lvl="2" indent="-236538">
                  <a:buFont typeface="Arial" panose="020B0604020202020204" pitchFamily="34" charset="0"/>
                  <a:buChar char="•"/>
                </a:pPr>
                <a:r>
                  <a:rPr lang="en-US" dirty="0"/>
                  <a:t>System utility: computation time + communication time</a:t>
                </a:r>
              </a:p>
              <a:p>
                <a:pPr/>
                <a14:m>
                  <m:oMathPara xmlns:m="http://schemas.openxmlformats.org/officeDocument/2006/math">
                    <m:oMathParaPr>
                      <m:jc m:val="centerGroup"/>
                    </m:oMathParaPr>
                    <m:oMath xmlns:m="http://schemas.openxmlformats.org/officeDocument/2006/math">
                      <m:r>
                        <a:rPr lang="en-US" sz="2000" b="0" i="1" smtClean="0">
                          <a:latin typeface="Cambria Math" panose="02040503050406030204" pitchFamily="18" charset="0"/>
                        </a:rPr>
                        <m:t>𝑈𝑡𝑖𝑙</m:t>
                      </m:r>
                      <m:d>
                        <m:dPr>
                          <m:ctrlPr>
                            <a:rPr lang="en-US" sz="2000" b="0" i="1" smtClean="0">
                              <a:latin typeface="Cambria Math" panose="02040503050406030204" pitchFamily="18" charset="0"/>
                            </a:rPr>
                          </m:ctrlPr>
                        </m:dPr>
                        <m:e>
                          <m:sSub>
                            <m:sSubPr>
                              <m:ctrlPr>
                                <a:rPr lang="en-US" sz="2000" b="0" i="1" smtClean="0">
                                  <a:latin typeface="Cambria Math" panose="02040503050406030204" pitchFamily="18" charset="0"/>
                                </a:rPr>
                              </m:ctrlPr>
                            </m:sSubPr>
                            <m:e>
                              <m:r>
                                <a:rPr lang="en-US" sz="2000" b="0" i="1" smtClean="0">
                                  <a:latin typeface="Cambria Math" panose="02040503050406030204" pitchFamily="18" charset="0"/>
                                </a:rPr>
                                <m:t>𝐶</m:t>
                              </m:r>
                            </m:e>
                            <m:sub>
                              <m:r>
                                <a:rPr lang="en-US" sz="2000" b="0" i="1" smtClean="0">
                                  <a:latin typeface="Cambria Math" panose="02040503050406030204" pitchFamily="18" charset="0"/>
                                </a:rPr>
                                <m:t>𝑖</m:t>
                              </m:r>
                            </m:sub>
                          </m:sSub>
                        </m:e>
                      </m:d>
                      <m:r>
                        <a:rPr lang="en-US" sz="2000" b="0" i="1" smtClean="0">
                          <a:latin typeface="Cambria Math" panose="02040503050406030204" pitchFamily="18" charset="0"/>
                        </a:rPr>
                        <m:t>=</m:t>
                      </m:r>
                      <m:d>
                        <m:dPr>
                          <m:begChr m:val="|"/>
                          <m:endChr m:val="|"/>
                          <m:ctrlPr>
                            <a:rPr lang="en-US" sz="2000" i="1" smtClean="0">
                              <a:latin typeface="Cambria Math" panose="02040503050406030204" pitchFamily="18" charset="0"/>
                            </a:rPr>
                          </m:ctrlPr>
                        </m:dPr>
                        <m:e>
                          <m:sSubSup>
                            <m:sSubSupPr>
                              <m:ctrlPr>
                                <a:rPr lang="en-US" sz="2000" i="1" smtClean="0">
                                  <a:latin typeface="Cambria Math" panose="02040503050406030204" pitchFamily="18" charset="0"/>
                                </a:rPr>
                              </m:ctrlPr>
                            </m:sSubSupPr>
                            <m:e>
                              <m:r>
                                <a:rPr lang="en-US" sz="2000" b="0" i="1" smtClean="0">
                                  <a:latin typeface="Cambria Math" panose="02040503050406030204" pitchFamily="18" charset="0"/>
                                </a:rPr>
                                <m:t>𝐵</m:t>
                              </m:r>
                            </m:e>
                            <m:sub>
                              <m:r>
                                <a:rPr lang="en-US" sz="2000" b="0" i="1" smtClean="0">
                                  <a:latin typeface="Cambria Math" panose="02040503050406030204" pitchFamily="18" charset="0"/>
                                </a:rPr>
                                <m:t>𝑖</m:t>
                              </m:r>
                            </m:sub>
                            <m:sup>
                              <m:r>
                                <a:rPr lang="en-US" sz="2000" b="0" i="1" smtClean="0">
                                  <a:latin typeface="Cambria Math" panose="02040503050406030204" pitchFamily="18" charset="0"/>
                                </a:rPr>
                                <m:t>+</m:t>
                              </m:r>
                            </m:sup>
                          </m:sSubSup>
                        </m:e>
                      </m:d>
                      <m:rad>
                        <m:radPr>
                          <m:degHide m:val="on"/>
                          <m:ctrlPr>
                            <a:rPr lang="en-US" sz="2000" i="1" smtClean="0">
                              <a:latin typeface="Cambria Math" panose="02040503050406030204" pitchFamily="18" charset="0"/>
                            </a:rPr>
                          </m:ctrlPr>
                        </m:radPr>
                        <m:deg/>
                        <m:e>
                          <m:f>
                            <m:fPr>
                              <m:ctrlPr>
                                <a:rPr lang="en-US" sz="2000" i="1">
                                  <a:latin typeface="Cambria Math" panose="02040503050406030204" pitchFamily="18" charset="0"/>
                                </a:rPr>
                              </m:ctrlPr>
                            </m:fPr>
                            <m:num>
                              <m:r>
                                <a:rPr lang="en-US" sz="2000" i="1">
                                  <a:latin typeface="Cambria Math" panose="02040503050406030204" pitchFamily="18" charset="0"/>
                                </a:rPr>
                                <m:t>1</m:t>
                              </m:r>
                            </m:num>
                            <m:den>
                              <m:d>
                                <m:dPr>
                                  <m:begChr m:val="|"/>
                                  <m:endChr m:val="|"/>
                                  <m:ctrlPr>
                                    <a:rPr lang="en-US" sz="2000" i="1">
                                      <a:latin typeface="Cambria Math" panose="02040503050406030204" pitchFamily="18" charset="0"/>
                                    </a:rPr>
                                  </m:ctrlPr>
                                </m:dPr>
                                <m:e>
                                  <m:sSubSup>
                                    <m:sSubSupPr>
                                      <m:ctrlPr>
                                        <a:rPr lang="en-US" sz="2000" i="1">
                                          <a:latin typeface="Cambria Math" panose="02040503050406030204" pitchFamily="18" charset="0"/>
                                        </a:rPr>
                                      </m:ctrlPr>
                                    </m:sSubSupPr>
                                    <m:e>
                                      <m:r>
                                        <a:rPr lang="en-US" sz="2000" i="1">
                                          <a:latin typeface="Cambria Math" panose="02040503050406030204" pitchFamily="18" charset="0"/>
                                        </a:rPr>
                                        <m:t>𝐵</m:t>
                                      </m:r>
                                    </m:e>
                                    <m:sub>
                                      <m:r>
                                        <a:rPr lang="en-US" sz="2000" i="1">
                                          <a:latin typeface="Cambria Math" panose="02040503050406030204" pitchFamily="18" charset="0"/>
                                        </a:rPr>
                                        <m:t>𝑖</m:t>
                                      </m:r>
                                    </m:sub>
                                    <m:sup>
                                      <m:r>
                                        <a:rPr lang="en-US" sz="2000" i="1">
                                          <a:latin typeface="Cambria Math" panose="02040503050406030204" pitchFamily="18" charset="0"/>
                                        </a:rPr>
                                        <m:t>+</m:t>
                                      </m:r>
                                    </m:sup>
                                  </m:sSubSup>
                                </m:e>
                              </m:d>
                            </m:den>
                          </m:f>
                          <m:nary>
                            <m:naryPr>
                              <m:chr m:val="∑"/>
                              <m:supHide m:val="on"/>
                              <m:ctrlPr>
                                <a:rPr lang="en-US" sz="2000" i="1" smtClean="0">
                                  <a:latin typeface="Cambria Math" panose="02040503050406030204" pitchFamily="18" charset="0"/>
                                </a:rPr>
                              </m:ctrlPr>
                            </m:naryPr>
                            <m:sub>
                              <m:r>
                                <m:rPr>
                                  <m:brk m:alnAt="7"/>
                                </m:rPr>
                                <a:rPr lang="en-US" sz="2000" b="0" i="1" smtClean="0">
                                  <a:latin typeface="Cambria Math" panose="02040503050406030204" pitchFamily="18" charset="0"/>
                                </a:rPr>
                                <m:t>𝑘</m:t>
                              </m:r>
                              <m:r>
                                <a:rPr lang="en-US" sz="2000" b="0" i="1" smtClean="0">
                                  <a:latin typeface="Cambria Math" panose="02040503050406030204" pitchFamily="18" charset="0"/>
                                  <a:ea typeface="Cambria Math" panose="02040503050406030204" pitchFamily="18" charset="0"/>
                                </a:rPr>
                                <m:t>∈</m:t>
                              </m:r>
                              <m:sSubSup>
                                <m:sSubSupPr>
                                  <m:ctrlPr>
                                    <a:rPr lang="en-US" sz="2000" i="1">
                                      <a:latin typeface="Cambria Math" panose="02040503050406030204" pitchFamily="18" charset="0"/>
                                    </a:rPr>
                                  </m:ctrlPr>
                                </m:sSubSupPr>
                                <m:e>
                                  <m:r>
                                    <a:rPr lang="en-US" sz="2000" i="1">
                                      <a:latin typeface="Cambria Math" panose="02040503050406030204" pitchFamily="18" charset="0"/>
                                    </a:rPr>
                                    <m:t>𝐵</m:t>
                                  </m:r>
                                </m:e>
                                <m:sub>
                                  <m:r>
                                    <a:rPr lang="en-US" sz="2000" i="1">
                                      <a:latin typeface="Cambria Math" panose="02040503050406030204" pitchFamily="18" charset="0"/>
                                    </a:rPr>
                                    <m:t>𝑖</m:t>
                                  </m:r>
                                </m:sub>
                                <m:sup>
                                  <m:r>
                                    <a:rPr lang="en-US" sz="2000" i="1">
                                      <a:latin typeface="Cambria Math" panose="02040503050406030204" pitchFamily="18" charset="0"/>
                                    </a:rPr>
                                    <m:t>+</m:t>
                                  </m:r>
                                </m:sup>
                              </m:sSubSup>
                            </m:sub>
                            <m:sup/>
                            <m:e>
                              <m:r>
                                <a:rPr lang="en-US" sz="2000" b="0" i="1" smtClean="0">
                                  <a:latin typeface="Cambria Math" panose="02040503050406030204" pitchFamily="18" charset="0"/>
                                </a:rPr>
                                <m:t>(</m:t>
                              </m:r>
                              <m:sSup>
                                <m:sSupPr>
                                  <m:ctrlPr>
                                    <a:rPr lang="en-US" sz="2000" b="0" i="1" smtClean="0">
                                      <a:latin typeface="Cambria Math" panose="02040503050406030204" pitchFamily="18" charset="0"/>
                                    </a:rPr>
                                  </m:ctrlPr>
                                </m:sSupPr>
                                <m:e>
                                  <m:r>
                                    <a:rPr lang="en-US" sz="2000" i="1">
                                      <a:latin typeface="Cambria Math" panose="02040503050406030204" pitchFamily="18" charset="0"/>
                                    </a:rPr>
                                    <m:t>𝐿𝑜𝑠𝑠</m:t>
                                  </m:r>
                                  <m:r>
                                    <a:rPr lang="en-US" sz="2000" i="1">
                                      <a:latin typeface="Cambria Math" panose="02040503050406030204" pitchFamily="18" charset="0"/>
                                    </a:rPr>
                                    <m:t>(</m:t>
                                  </m:r>
                                  <m:r>
                                    <a:rPr lang="en-US" sz="2000" i="1">
                                      <a:latin typeface="Cambria Math" panose="02040503050406030204" pitchFamily="18" charset="0"/>
                                    </a:rPr>
                                    <m:t>𝑘</m:t>
                                  </m:r>
                                  <m:r>
                                    <a:rPr lang="en-US" sz="2000" i="1">
                                      <a:latin typeface="Cambria Math" panose="02040503050406030204" pitchFamily="18" charset="0"/>
                                    </a:rPr>
                                    <m:t>)</m:t>
                                  </m:r>
                                </m:e>
                                <m:sup>
                                  <m:r>
                                    <a:rPr lang="en-US" sz="2000" b="0" i="1" smtClean="0">
                                      <a:latin typeface="Cambria Math" panose="02040503050406030204" pitchFamily="18" charset="0"/>
                                    </a:rPr>
                                    <m:t>2</m:t>
                                  </m:r>
                                </m:sup>
                              </m:sSup>
                              <m:r>
                                <a:rPr lang="en-US" sz="2000" b="0" i="1" smtClean="0">
                                  <a:latin typeface="Cambria Math" panose="02040503050406030204" pitchFamily="18" charset="0"/>
                                </a:rPr>
                                <m:t>)</m:t>
                              </m:r>
                            </m:e>
                          </m:nary>
                        </m:e>
                      </m:rad>
                      <m:r>
                        <a:rPr lang="en-US" sz="2000" i="1" smtClean="0">
                          <a:latin typeface="Cambria Math" panose="02040503050406030204" pitchFamily="18" charset="0"/>
                          <a:ea typeface="Cambria Math" panose="02040503050406030204" pitchFamily="18" charset="0"/>
                        </a:rPr>
                        <m:t>×</m:t>
                      </m:r>
                      <m:sSup>
                        <m:sSupPr>
                          <m:ctrlPr>
                            <a:rPr lang="en-US" sz="2000" b="0" i="1" smtClean="0">
                              <a:latin typeface="Cambria Math" panose="02040503050406030204" pitchFamily="18" charset="0"/>
                              <a:ea typeface="Cambria Math" panose="02040503050406030204" pitchFamily="18" charset="0"/>
                            </a:rPr>
                          </m:ctrlPr>
                        </m:sSupPr>
                        <m:e>
                          <m:r>
                            <a:rPr lang="en-US" sz="2000" i="1">
                              <a:latin typeface="Cambria Math" panose="02040503050406030204" pitchFamily="18" charset="0"/>
                              <a:ea typeface="Cambria Math" panose="02040503050406030204" pitchFamily="18" charset="0"/>
                            </a:rPr>
                            <m:t>(</m:t>
                          </m:r>
                          <m:f>
                            <m:fPr>
                              <m:ctrlPr>
                                <a:rPr lang="en-US" sz="2000" i="1">
                                  <a:latin typeface="Cambria Math" panose="02040503050406030204" pitchFamily="18" charset="0"/>
                                  <a:ea typeface="Cambria Math" panose="02040503050406030204" pitchFamily="18" charset="0"/>
                                </a:rPr>
                              </m:ctrlPr>
                            </m:fPr>
                            <m:num>
                              <m:r>
                                <a:rPr lang="en-US" sz="2000" i="1">
                                  <a:latin typeface="Cambria Math" panose="02040503050406030204" pitchFamily="18" charset="0"/>
                                  <a:ea typeface="Cambria Math" panose="02040503050406030204" pitchFamily="18" charset="0"/>
                                </a:rPr>
                                <m:t>𝑇</m:t>
                              </m:r>
                            </m:num>
                            <m:den>
                              <m:sSubSup>
                                <m:sSubSupPr>
                                  <m:ctrlPr>
                                    <a:rPr lang="en-US" sz="2000" i="1">
                                      <a:latin typeface="Cambria Math" panose="02040503050406030204" pitchFamily="18" charset="0"/>
                                      <a:ea typeface="Cambria Math" panose="02040503050406030204" pitchFamily="18" charset="0"/>
                                    </a:rPr>
                                  </m:ctrlPr>
                                </m:sSubSupPr>
                                <m:e>
                                  <m:r>
                                    <a:rPr lang="en-US" sz="2000" i="1">
                                      <a:latin typeface="Cambria Math" panose="02040503050406030204" pitchFamily="18" charset="0"/>
                                      <a:ea typeface="Cambria Math" panose="02040503050406030204" pitchFamily="18" charset="0"/>
                                    </a:rPr>
                                    <m:t>𝑡</m:t>
                                  </m:r>
                                </m:e>
                                <m:sub>
                                  <m:r>
                                    <a:rPr lang="en-US" sz="2000" i="1">
                                      <a:latin typeface="Cambria Math" panose="02040503050406030204" pitchFamily="18" charset="0"/>
                                      <a:ea typeface="Cambria Math" panose="02040503050406030204" pitchFamily="18" charset="0"/>
                                    </a:rPr>
                                    <m:t>𝑖</m:t>
                                  </m:r>
                                </m:sub>
                                <m:sup>
                                  <m:r>
                                    <a:rPr lang="en-US" sz="2000" i="1">
                                      <a:latin typeface="Cambria Math" panose="02040503050406030204" pitchFamily="18" charset="0"/>
                                      <a:ea typeface="Cambria Math" panose="02040503050406030204" pitchFamily="18" charset="0"/>
                                    </a:rPr>
                                    <m:t>−</m:t>
                                  </m:r>
                                </m:sup>
                              </m:sSubSup>
                            </m:den>
                          </m:f>
                          <m:r>
                            <a:rPr lang="en-US" sz="2000" i="1">
                              <a:latin typeface="Cambria Math" panose="02040503050406030204" pitchFamily="18" charset="0"/>
                              <a:ea typeface="Cambria Math" panose="02040503050406030204" pitchFamily="18" charset="0"/>
                            </a:rPr>
                            <m:t>)</m:t>
                          </m:r>
                        </m:e>
                        <m:sup>
                          <m:r>
                            <a:rPr lang="en-US" sz="2000" b="0" i="1" smtClean="0">
                              <a:latin typeface="Cambria Math" panose="02040503050406030204" pitchFamily="18" charset="0"/>
                              <a:ea typeface="Cambria Math" panose="02040503050406030204" pitchFamily="18" charset="0"/>
                            </a:rPr>
                            <m:t>𝟙</m:t>
                          </m:r>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𝑇</m:t>
                          </m:r>
                          <m:r>
                            <a:rPr lang="en-US" sz="2000" b="0" i="1" smtClean="0">
                              <a:latin typeface="Cambria Math" panose="02040503050406030204" pitchFamily="18" charset="0"/>
                              <a:ea typeface="Cambria Math" panose="02040503050406030204" pitchFamily="18" charset="0"/>
                            </a:rPr>
                            <m:t>−</m:t>
                          </m:r>
                          <m:sSubSup>
                            <m:sSubSupPr>
                              <m:ctrlPr>
                                <a:rPr lang="en-US" sz="2000" i="1">
                                  <a:latin typeface="Cambria Math" panose="02040503050406030204" pitchFamily="18" charset="0"/>
                                  <a:ea typeface="Cambria Math" panose="02040503050406030204" pitchFamily="18" charset="0"/>
                                </a:rPr>
                              </m:ctrlPr>
                            </m:sSubSupPr>
                            <m:e>
                              <m:r>
                                <a:rPr lang="en-US" sz="2000" i="1">
                                  <a:latin typeface="Cambria Math" panose="02040503050406030204" pitchFamily="18" charset="0"/>
                                  <a:ea typeface="Cambria Math" panose="02040503050406030204" pitchFamily="18" charset="0"/>
                                </a:rPr>
                                <m:t>𝑡</m:t>
                              </m:r>
                            </m:e>
                            <m:sub>
                              <m:r>
                                <a:rPr lang="en-US" sz="2000" i="1">
                                  <a:latin typeface="Cambria Math" panose="02040503050406030204" pitchFamily="18" charset="0"/>
                                  <a:ea typeface="Cambria Math" panose="02040503050406030204" pitchFamily="18" charset="0"/>
                                </a:rPr>
                                <m:t>𝑖</m:t>
                              </m:r>
                            </m:sub>
                            <m:sup>
                              <m:r>
                                <a:rPr lang="en-US" sz="2000" i="1">
                                  <a:latin typeface="Cambria Math" panose="02040503050406030204" pitchFamily="18" charset="0"/>
                                  <a:ea typeface="Cambria Math" panose="02040503050406030204" pitchFamily="18" charset="0"/>
                                </a:rPr>
                                <m:t>−</m:t>
                              </m:r>
                            </m:sup>
                          </m:sSubSup>
                          <m:r>
                            <a:rPr lang="en-US" sz="2000" b="0" i="1" smtClean="0">
                              <a:latin typeface="Cambria Math" panose="02040503050406030204" pitchFamily="18" charset="0"/>
                              <a:ea typeface="Cambria Math" panose="02040503050406030204" pitchFamily="18" charset="0"/>
                            </a:rPr>
                            <m:t>)×</m:t>
                          </m:r>
                          <m:r>
                            <a:rPr lang="en-US" sz="2000" b="0" i="1" smtClean="0">
                              <a:latin typeface="Cambria Math" panose="02040503050406030204" pitchFamily="18" charset="0"/>
                              <a:ea typeface="Cambria Math" panose="02040503050406030204" pitchFamily="18" charset="0"/>
                            </a:rPr>
                            <m:t>𝛼</m:t>
                          </m:r>
                        </m:sup>
                      </m:sSup>
                    </m:oMath>
                  </m:oMathPara>
                </a14:m>
                <a:endParaRPr lang="en-US" dirty="0"/>
              </a:p>
              <a:p>
                <a:endParaRPr lang="en-US" dirty="0"/>
              </a:p>
              <a:p>
                <a:pPr marL="225425" indent="-225425">
                  <a:buFont typeface="Arial" panose="020B0604020202020204" pitchFamily="34" charset="0"/>
                  <a:buChar char="•"/>
                </a:pPr>
                <a:r>
                  <a:rPr lang="en-US" dirty="0"/>
                  <a:t>Exploitation and Exploration</a:t>
                </a:r>
              </a:p>
              <a:p>
                <a:pPr marL="457200" lvl="2" indent="-228600">
                  <a:buFont typeface="Arial" panose="020B0604020202020204" pitchFamily="34" charset="0"/>
                  <a:buChar char="•"/>
                </a:pPr>
                <a:r>
                  <a:rPr lang="en-US" dirty="0"/>
                  <a:t>Exploit clients with the highest utility</a:t>
                </a:r>
              </a:p>
              <a:p>
                <a:pPr marL="457200" lvl="2" indent="-228600">
                  <a:buFont typeface="Arial" panose="020B0604020202020204" pitchFamily="34" charset="0"/>
                  <a:buChar char="•"/>
                </a:pPr>
                <a:r>
                  <a:rPr lang="en-US" dirty="0"/>
                  <a:t>Explore untouched clients</a:t>
                </a:r>
              </a:p>
            </p:txBody>
          </p:sp>
        </mc:Choice>
        <mc:Fallback xmlns="">
          <p:sp>
            <p:nvSpPr>
              <p:cNvPr id="4" name="Content Placeholder 3">
                <a:extLst>
                  <a:ext uri="{FF2B5EF4-FFF2-40B4-BE49-F238E27FC236}">
                    <a16:creationId xmlns:a16="http://schemas.microsoft.com/office/drawing/2014/main" id="{E68B7E4E-8A7A-588D-88BB-AE46A4F647AF}"/>
                  </a:ext>
                </a:extLst>
              </p:cNvPr>
              <p:cNvSpPr>
                <a:spLocks noGrp="1" noRot="1" noChangeAspect="1" noMove="1" noResize="1" noEditPoints="1" noAdjustHandles="1" noChangeArrowheads="1" noChangeShapeType="1" noTextEdit="1"/>
              </p:cNvSpPr>
              <p:nvPr>
                <p:ph idx="1"/>
              </p:nvPr>
            </p:nvSpPr>
            <p:spPr>
              <a:blipFill>
                <a:blip r:embed="rId3"/>
                <a:stretch>
                  <a:fillRect l="-722" t="-1210" b="-1664"/>
                </a:stretch>
              </a:blipFill>
            </p:spPr>
            <p:txBody>
              <a:bodyPr/>
              <a:lstStyle/>
              <a:p>
                <a:r>
                  <a:rPr lang="en-US">
                    <a:noFill/>
                  </a:rPr>
                  <a:t> </a:t>
                </a:r>
              </a:p>
            </p:txBody>
          </p:sp>
        </mc:Fallback>
      </mc:AlternateContent>
      <p:sp>
        <p:nvSpPr>
          <p:cNvPr id="6" name="Footer Placeholder 5">
            <a:extLst>
              <a:ext uri="{FF2B5EF4-FFF2-40B4-BE49-F238E27FC236}">
                <a16:creationId xmlns:a16="http://schemas.microsoft.com/office/drawing/2014/main" id="{A01E6779-AD1A-8CD1-1015-312862520588}"/>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3ECA4F83-34B2-D014-4055-E90AF88C9173}"/>
              </a:ext>
            </a:extLst>
          </p:cNvPr>
          <p:cNvSpPr>
            <a:spLocks noGrp="1"/>
          </p:cNvSpPr>
          <p:nvPr>
            <p:ph type="sldNum" sz="quarter" idx="12"/>
          </p:nvPr>
        </p:nvSpPr>
        <p:spPr/>
        <p:txBody>
          <a:bodyPr/>
          <a:lstStyle/>
          <a:p>
            <a:fld id="{EC1CCB57-D0DB-F84B-8243-E6A2833782F6}" type="slidenum">
              <a:rPr lang="en-CN" smtClean="0"/>
              <a:t>10</a:t>
            </a:fld>
            <a:endParaRPr lang="en-CN"/>
          </a:p>
        </p:txBody>
      </p:sp>
      <p:sp>
        <p:nvSpPr>
          <p:cNvPr id="3" name="Left Brace 2">
            <a:extLst>
              <a:ext uri="{FF2B5EF4-FFF2-40B4-BE49-F238E27FC236}">
                <a16:creationId xmlns:a16="http://schemas.microsoft.com/office/drawing/2014/main" id="{551C16F1-CA77-D394-4D5E-9315D259C2AB}"/>
              </a:ext>
            </a:extLst>
          </p:cNvPr>
          <p:cNvSpPr/>
          <p:nvPr/>
        </p:nvSpPr>
        <p:spPr>
          <a:xfrm rot="16200000">
            <a:off x="5671327" y="3303507"/>
            <a:ext cx="313543" cy="2743203"/>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5" name="Left Brace 4">
            <a:extLst>
              <a:ext uri="{FF2B5EF4-FFF2-40B4-BE49-F238E27FC236}">
                <a16:creationId xmlns:a16="http://schemas.microsoft.com/office/drawing/2014/main" id="{A3FEE308-695A-56B7-39AE-EBD30EF61588}"/>
              </a:ext>
            </a:extLst>
          </p:cNvPr>
          <p:cNvSpPr/>
          <p:nvPr/>
        </p:nvSpPr>
        <p:spPr>
          <a:xfrm rot="16200000">
            <a:off x="8159728" y="3963104"/>
            <a:ext cx="313542" cy="1424005"/>
          </a:xfrm>
          <a:prstGeom prst="leftBrace">
            <a:avLst/>
          </a:prstGeom>
          <a:ln>
            <a:solidFill>
              <a:schemeClr val="tx1"/>
            </a:solidFill>
          </a:ln>
          <a:effectLst/>
        </p:spPr>
        <p:style>
          <a:lnRef idx="2">
            <a:schemeClr val="accent1"/>
          </a:lnRef>
          <a:fillRef idx="0">
            <a:schemeClr val="accent1"/>
          </a:fillRef>
          <a:effectRef idx="1">
            <a:schemeClr val="accent1"/>
          </a:effectRef>
          <a:fontRef idx="minor">
            <a:schemeClr val="tx1"/>
          </a:fontRef>
        </p:style>
        <p:txBody>
          <a:bodyPr rtlCol="0" anchor="ctr"/>
          <a:lstStyle/>
          <a:p>
            <a:pPr algn="ctr"/>
            <a:endParaRPr lang="en-US"/>
          </a:p>
        </p:txBody>
      </p:sp>
      <p:sp>
        <p:nvSpPr>
          <p:cNvPr id="8" name="文本框 72">
            <a:extLst>
              <a:ext uri="{FF2B5EF4-FFF2-40B4-BE49-F238E27FC236}">
                <a16:creationId xmlns:a16="http://schemas.microsoft.com/office/drawing/2014/main" id="{F459DC12-C844-5BAF-94DA-3954FC89BE87}"/>
              </a:ext>
            </a:extLst>
          </p:cNvPr>
          <p:cNvSpPr txBox="1"/>
          <p:nvPr/>
        </p:nvSpPr>
        <p:spPr>
          <a:xfrm>
            <a:off x="5182249" y="4831878"/>
            <a:ext cx="1291697"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Statistical</a:t>
            </a:r>
            <a:endParaRPr lang="en-US" altLang="zh-CN" sz="2000" dirty="0">
              <a:highlight>
                <a:srgbClr val="00FF00"/>
              </a:highlight>
              <a:latin typeface="Gotham Book"/>
            </a:endParaRPr>
          </a:p>
        </p:txBody>
      </p:sp>
      <p:sp>
        <p:nvSpPr>
          <p:cNvPr id="9" name="文本框 72">
            <a:extLst>
              <a:ext uri="{FF2B5EF4-FFF2-40B4-BE49-F238E27FC236}">
                <a16:creationId xmlns:a16="http://schemas.microsoft.com/office/drawing/2014/main" id="{DB0CDB1B-7795-C0B8-8D99-1380F11B43F8}"/>
              </a:ext>
            </a:extLst>
          </p:cNvPr>
          <p:cNvSpPr txBox="1"/>
          <p:nvPr/>
        </p:nvSpPr>
        <p:spPr>
          <a:xfrm>
            <a:off x="7670650" y="4831878"/>
            <a:ext cx="1291697"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System</a:t>
            </a:r>
            <a:endParaRPr lang="en-US" altLang="zh-CN" sz="2000" dirty="0">
              <a:highlight>
                <a:srgbClr val="00FF00"/>
              </a:highlight>
              <a:latin typeface="Gotham Book"/>
            </a:endParaRPr>
          </a:p>
        </p:txBody>
      </p:sp>
      <p:sp>
        <p:nvSpPr>
          <p:cNvPr id="10" name="Rectangle 9">
            <a:extLst>
              <a:ext uri="{FF2B5EF4-FFF2-40B4-BE49-F238E27FC236}">
                <a16:creationId xmlns:a16="http://schemas.microsoft.com/office/drawing/2014/main" id="{2D96D2C9-A6EB-A392-6B47-2161C48DDAAA}"/>
              </a:ext>
            </a:extLst>
          </p:cNvPr>
          <p:cNvSpPr/>
          <p:nvPr/>
        </p:nvSpPr>
        <p:spPr>
          <a:xfrm>
            <a:off x="3171825" y="3197472"/>
            <a:ext cx="4123709" cy="13303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752BD96-41A9-CFB8-EBFC-049B21C0412D}"/>
              </a:ext>
            </a:extLst>
          </p:cNvPr>
          <p:cNvSpPr/>
          <p:nvPr/>
        </p:nvSpPr>
        <p:spPr>
          <a:xfrm>
            <a:off x="7295535" y="3187946"/>
            <a:ext cx="1732968" cy="1330388"/>
          </a:xfrm>
          <a:prstGeom prst="rect">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607474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1" end="1"/>
                                            </p:txEl>
                                          </p:spTgt>
                                        </p:tgtEl>
                                        <p:attrNameLst>
                                          <p:attrName>style.visibility</p:attrName>
                                        </p:attrNameLst>
                                      </p:cBhvr>
                                      <p:to>
                                        <p:strVal val="visible"/>
                                      </p:to>
                                    </p:set>
                                  </p:childTnLst>
                                </p:cTn>
                              </p:par>
                              <p:par>
                                <p:cTn id="7" presetID="1" presetClass="exit" presetSubtype="0" fill="hold" grpId="0" nodeType="withEffect">
                                  <p:stCondLst>
                                    <p:cond delay="0"/>
                                  </p:stCondLst>
                                  <p:childTnLst>
                                    <p:set>
                                      <p:cBhvr>
                                        <p:cTn id="8" dur="1" fill="hold">
                                          <p:stCondLst>
                                            <p:cond delay="0"/>
                                          </p:stCondLst>
                                        </p:cTn>
                                        <p:tgtEl>
                                          <p:spTgt spid="10"/>
                                        </p:tgtEl>
                                        <p:attrNameLst>
                                          <p:attrName>style.visibility</p:attrName>
                                        </p:attrNameLst>
                                      </p:cBhvr>
                                      <p:to>
                                        <p:strVal val="hidden"/>
                                      </p:to>
                                    </p:set>
                                  </p:childTnLst>
                                </p:cTn>
                              </p:par>
                              <p:par>
                                <p:cTn id="9" presetID="1" presetClass="entr" presetSubtype="0"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8"/>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2" end="2"/>
                                            </p:txEl>
                                          </p:spTgt>
                                        </p:tgtEl>
                                        <p:attrNameLst>
                                          <p:attrName>style.visibility</p:attrName>
                                        </p:attrNameLst>
                                      </p:cBhvr>
                                      <p:to>
                                        <p:strVal val="visible"/>
                                      </p:to>
                                    </p:set>
                                  </p:childTnLst>
                                </p:cTn>
                              </p:par>
                              <p:par>
                                <p:cTn id="17" presetID="1" presetClass="exit"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hidden"/>
                                      </p:to>
                                    </p:set>
                                  </p:childTnLst>
                                </p:cTn>
                              </p:par>
                              <p:par>
                                <p:cTn id="19" presetID="1" presetClass="entr" presetSubtype="0" fill="hold" grpId="0" nodeType="withEffect">
                                  <p:stCondLst>
                                    <p:cond delay="0"/>
                                  </p:stCondLst>
                                  <p:childTnLst>
                                    <p:set>
                                      <p:cBhvr>
                                        <p:cTn id="20" dur="1" fill="hold">
                                          <p:stCondLst>
                                            <p:cond delay="0"/>
                                          </p:stCondLst>
                                        </p:cTn>
                                        <p:tgtEl>
                                          <p:spTgt spid="5"/>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5" end="5"/>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6" end="6"/>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5" grpId="0" animBg="1"/>
      <p:bldP spid="8" grpId="0"/>
      <p:bldP spid="9" grpId="0"/>
      <p:bldP spid="10" grpId="0" animBg="1"/>
      <p:bldP spid="11"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EC12AB-0559-F48D-C50A-710F34E2418E}"/>
              </a:ext>
            </a:extLst>
          </p:cNvPr>
          <p:cNvSpPr>
            <a:spLocks noGrp="1"/>
          </p:cNvSpPr>
          <p:nvPr>
            <p:ph type="title"/>
          </p:nvPr>
        </p:nvSpPr>
        <p:spPr/>
        <p:txBody>
          <a:bodyPr>
            <a:normAutofit/>
          </a:bodyPr>
          <a:lstStyle/>
          <a:p>
            <a:r>
              <a:rPr lang="en-US" dirty="0"/>
              <a:t>Implementation &amp; Evaluation</a:t>
            </a:r>
          </a:p>
        </p:txBody>
      </p:sp>
      <p:sp>
        <p:nvSpPr>
          <p:cNvPr id="4" name="Content Placeholder 3">
            <a:extLst>
              <a:ext uri="{FF2B5EF4-FFF2-40B4-BE49-F238E27FC236}">
                <a16:creationId xmlns:a16="http://schemas.microsoft.com/office/drawing/2014/main" id="{4F91ECB9-AA88-4D0A-6B55-5DB5250090D1}"/>
              </a:ext>
            </a:extLst>
          </p:cNvPr>
          <p:cNvSpPr>
            <a:spLocks noGrp="1"/>
          </p:cNvSpPr>
          <p:nvPr>
            <p:ph idx="1"/>
          </p:nvPr>
        </p:nvSpPr>
        <p:spPr/>
        <p:txBody>
          <a:bodyPr/>
          <a:lstStyle/>
          <a:p>
            <a:r>
              <a:rPr lang="en-US" dirty="0"/>
              <a:t>Implement </a:t>
            </a:r>
            <a:r>
              <a:rPr lang="en-US" dirty="0" err="1"/>
              <a:t>PyramidFL</a:t>
            </a:r>
            <a:r>
              <a:rPr lang="en-US" dirty="0"/>
              <a:t> with </a:t>
            </a:r>
            <a:r>
              <a:rPr lang="en-US" dirty="0" err="1"/>
              <a:t>FedScale</a:t>
            </a:r>
            <a:r>
              <a:rPr lang="en-US" dirty="0"/>
              <a:t> </a:t>
            </a:r>
            <a:r>
              <a:rPr lang="en-US" baseline="30000" dirty="0"/>
              <a:t>[1]</a:t>
            </a:r>
          </a:p>
        </p:txBody>
      </p:sp>
      <p:sp>
        <p:nvSpPr>
          <p:cNvPr id="6" name="Footer Placeholder 5">
            <a:extLst>
              <a:ext uri="{FF2B5EF4-FFF2-40B4-BE49-F238E27FC236}">
                <a16:creationId xmlns:a16="http://schemas.microsoft.com/office/drawing/2014/main" id="{9AED040A-FDF3-8F9A-31E8-D15451E80AAB}"/>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49CF43A4-D6D3-4D0A-4729-E7C3042B183E}"/>
              </a:ext>
            </a:extLst>
          </p:cNvPr>
          <p:cNvSpPr>
            <a:spLocks noGrp="1"/>
          </p:cNvSpPr>
          <p:nvPr>
            <p:ph type="sldNum" sz="quarter" idx="12"/>
          </p:nvPr>
        </p:nvSpPr>
        <p:spPr/>
        <p:txBody>
          <a:bodyPr/>
          <a:lstStyle/>
          <a:p>
            <a:fld id="{EC1CCB57-D0DB-F84B-8243-E6A2833782F6}" type="slidenum">
              <a:rPr lang="en-CN" smtClean="0"/>
              <a:t>11</a:t>
            </a:fld>
            <a:endParaRPr lang="en-CN"/>
          </a:p>
        </p:txBody>
      </p:sp>
      <p:pic>
        <p:nvPicPr>
          <p:cNvPr id="5" name="Picture 4">
            <a:extLst>
              <a:ext uri="{FF2B5EF4-FFF2-40B4-BE49-F238E27FC236}">
                <a16:creationId xmlns:a16="http://schemas.microsoft.com/office/drawing/2014/main" id="{1D426394-F418-EAE2-8B80-3436045716DB}"/>
              </a:ext>
            </a:extLst>
          </p:cNvPr>
          <p:cNvPicPr>
            <a:picLocks noChangeAspect="1"/>
          </p:cNvPicPr>
          <p:nvPr/>
        </p:nvPicPr>
        <p:blipFill>
          <a:blip r:embed="rId3"/>
          <a:stretch>
            <a:fillRect/>
          </a:stretch>
        </p:blipFill>
        <p:spPr>
          <a:xfrm>
            <a:off x="609600" y="2908950"/>
            <a:ext cx="6261100" cy="2273300"/>
          </a:xfrm>
          <a:prstGeom prst="rect">
            <a:avLst/>
          </a:prstGeom>
        </p:spPr>
      </p:pic>
      <p:sp>
        <p:nvSpPr>
          <p:cNvPr id="8" name="TextBox 7">
            <a:extLst>
              <a:ext uri="{FF2B5EF4-FFF2-40B4-BE49-F238E27FC236}">
                <a16:creationId xmlns:a16="http://schemas.microsoft.com/office/drawing/2014/main" id="{982FDC30-FC84-8CCC-D1AE-52C58650AB52}"/>
              </a:ext>
            </a:extLst>
          </p:cNvPr>
          <p:cNvSpPr txBox="1"/>
          <p:nvPr/>
        </p:nvSpPr>
        <p:spPr>
          <a:xfrm>
            <a:off x="609600" y="5520402"/>
            <a:ext cx="6261100" cy="584775"/>
          </a:xfrm>
          <a:prstGeom prst="rect">
            <a:avLst/>
          </a:prstGeom>
          <a:noFill/>
        </p:spPr>
        <p:txBody>
          <a:bodyPr wrap="square" rtlCol="0">
            <a:spAutoFit/>
          </a:bodyPr>
          <a:lstStyle/>
          <a:p>
            <a:pPr defTabSz="457189">
              <a:spcBef>
                <a:spcPct val="20000"/>
              </a:spcBef>
              <a:buClr>
                <a:schemeClr val="tx1">
                  <a:lumMod val="75000"/>
                  <a:lumOff val="25000"/>
                </a:schemeClr>
              </a:buClr>
            </a:pPr>
            <a:r>
              <a:rPr lang="en-US" sz="1600" dirty="0">
                <a:solidFill>
                  <a:schemeClr val="tx1">
                    <a:lumMod val="75000"/>
                    <a:lumOff val="25000"/>
                  </a:schemeClr>
                </a:solidFill>
                <a:latin typeface="Gotham Book"/>
              </a:rPr>
              <a:t>[1] “</a:t>
            </a:r>
            <a:r>
              <a:rPr lang="en-US" sz="1600" dirty="0" err="1">
                <a:solidFill>
                  <a:schemeClr val="tx1">
                    <a:lumMod val="75000"/>
                    <a:lumOff val="25000"/>
                  </a:schemeClr>
                </a:solidFill>
                <a:latin typeface="Gotham Book"/>
              </a:rPr>
              <a:t>FedScale</a:t>
            </a:r>
            <a:r>
              <a:rPr lang="en-US" sz="1600" dirty="0">
                <a:solidFill>
                  <a:schemeClr val="tx1">
                    <a:lumMod val="75000"/>
                    <a:lumOff val="25000"/>
                  </a:schemeClr>
                </a:solidFill>
                <a:latin typeface="Gotham Book"/>
              </a:rPr>
              <a:t>: Benchmarking Model and System Performance of Federated Learning at Scale”, ICML’22</a:t>
            </a:r>
          </a:p>
        </p:txBody>
      </p:sp>
      <p:pic>
        <p:nvPicPr>
          <p:cNvPr id="9" name="Picture 8">
            <a:extLst>
              <a:ext uri="{FF2B5EF4-FFF2-40B4-BE49-F238E27FC236}">
                <a16:creationId xmlns:a16="http://schemas.microsoft.com/office/drawing/2014/main" id="{51C4BC0F-A757-B064-84F2-49F7BE2F5FB4}"/>
              </a:ext>
            </a:extLst>
          </p:cNvPr>
          <p:cNvPicPr>
            <a:picLocks noChangeAspect="1"/>
          </p:cNvPicPr>
          <p:nvPr/>
        </p:nvPicPr>
        <p:blipFill>
          <a:blip r:embed="rId4"/>
          <a:stretch>
            <a:fillRect/>
          </a:stretch>
        </p:blipFill>
        <p:spPr>
          <a:xfrm>
            <a:off x="6870700" y="2589731"/>
            <a:ext cx="5131489" cy="1455869"/>
          </a:xfrm>
          <a:prstGeom prst="rect">
            <a:avLst/>
          </a:prstGeom>
        </p:spPr>
      </p:pic>
      <p:sp>
        <p:nvSpPr>
          <p:cNvPr id="10" name="TextBox 9">
            <a:extLst>
              <a:ext uri="{FF2B5EF4-FFF2-40B4-BE49-F238E27FC236}">
                <a16:creationId xmlns:a16="http://schemas.microsoft.com/office/drawing/2014/main" id="{361BAA89-41A5-407E-12AE-B9067C6B4E40}"/>
              </a:ext>
            </a:extLst>
          </p:cNvPr>
          <p:cNvSpPr txBox="1"/>
          <p:nvPr/>
        </p:nvSpPr>
        <p:spPr>
          <a:xfrm>
            <a:off x="6870700" y="2084232"/>
            <a:ext cx="5131489" cy="461665"/>
          </a:xfrm>
          <a:prstGeom prst="rect">
            <a:avLst/>
          </a:prstGeom>
          <a:noFill/>
        </p:spPr>
        <p:txBody>
          <a:bodyPr wrap="square" rtlCol="0">
            <a:spAutoFit/>
          </a:bodyPr>
          <a:lstStyle/>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Four tasks, datasets, and ML models</a:t>
            </a:r>
          </a:p>
        </p:txBody>
      </p:sp>
      <mc:AlternateContent xmlns:mc="http://schemas.openxmlformats.org/markup-compatibility/2006" xmlns:a14="http://schemas.microsoft.com/office/drawing/2010/main">
        <mc:Choice Requires="a14">
          <p:sp>
            <p:nvSpPr>
              <p:cNvPr id="11" name="TextBox 10">
                <a:extLst>
                  <a:ext uri="{FF2B5EF4-FFF2-40B4-BE49-F238E27FC236}">
                    <a16:creationId xmlns:a16="http://schemas.microsoft.com/office/drawing/2014/main" id="{9C665B44-2047-DFBB-77E1-8A287FD60182}"/>
                  </a:ext>
                </a:extLst>
              </p:cNvPr>
              <p:cNvSpPr txBox="1"/>
              <p:nvPr/>
            </p:nvSpPr>
            <p:spPr>
              <a:xfrm>
                <a:off x="6870700" y="3983844"/>
                <a:ext cx="5131489" cy="1778949"/>
              </a:xfrm>
              <a:prstGeom prst="rect">
                <a:avLst/>
              </a:prstGeom>
              <a:noFill/>
            </p:spPr>
            <p:txBody>
              <a:bodyPr wrap="square" rtlCol="0">
                <a:spAutoFit/>
              </a:bodyPr>
              <a:lstStyle/>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Parameter settings</a:t>
                </a:r>
              </a:p>
              <a:p>
                <a:pPr algn="ctr" defTabSz="457189">
                  <a:spcBef>
                    <a:spcPct val="20000"/>
                  </a:spcBef>
                  <a:buClr>
                    <a:schemeClr val="tx1">
                      <a:lumMod val="75000"/>
                      <a:lumOff val="25000"/>
                    </a:schemeClr>
                  </a:buClr>
                </a:pPr>
                <a:r>
                  <a:rPr lang="en-US" sz="2000" dirty="0">
                    <a:solidFill>
                      <a:schemeClr val="tx1">
                        <a:lumMod val="75000"/>
                        <a:lumOff val="25000"/>
                      </a:schemeClr>
                    </a:solidFill>
                    <a:latin typeface="Gotham Book"/>
                  </a:rPr>
                  <a:t>50/20 out of 1300 clients selected</a:t>
                </a:r>
              </a:p>
              <a:p>
                <a:pPr defTabSz="457189">
                  <a:spcBef>
                    <a:spcPct val="20000"/>
                  </a:spcBef>
                  <a:buClr>
                    <a:schemeClr val="tx1">
                      <a:lumMod val="75000"/>
                      <a:lumOff val="25000"/>
                    </a:schemeClr>
                  </a:buClr>
                </a:pPr>
                <a14:m>
                  <m:oMathPara xmlns:m="http://schemas.openxmlformats.org/officeDocument/2006/math">
                    <m:oMathParaPr>
                      <m:jc m:val="centerGroup"/>
                    </m:oMathParaPr>
                    <m:oMath xmlns:m="http://schemas.openxmlformats.org/officeDocument/2006/math">
                      <m:sSub>
                        <m:sSubPr>
                          <m:ctrlPr>
                            <a:rPr lang="en-US" sz="2000" i="1">
                              <a:latin typeface="Cambria Math" panose="02040503050406030204" pitchFamily="18" charset="0"/>
                              <a:ea typeface="Cambria Math" panose="02040503050406030204" pitchFamily="18" charset="0"/>
                            </a:rPr>
                          </m:ctrlPr>
                        </m:sSubPr>
                        <m:e>
                          <m:r>
                            <a:rPr lang="en-US" sz="2000" i="1">
                              <a:latin typeface="Cambria Math" panose="02040503050406030204" pitchFamily="18" charset="0"/>
                              <a:ea typeface="Cambria Math" panose="02040503050406030204" pitchFamily="18" charset="0"/>
                            </a:rPr>
                            <m:t>𝐼</m:t>
                          </m:r>
                        </m:e>
                        <m:sub>
                          <m:r>
                            <a:rPr lang="en-US" sz="2000" i="1">
                              <a:latin typeface="Cambria Math" panose="02040503050406030204" pitchFamily="18" charset="0"/>
                              <a:ea typeface="Cambria Math" panose="02040503050406030204" pitchFamily="18" charset="0"/>
                            </a:rPr>
                            <m:t>𝑓𝑖𝑥</m:t>
                          </m:r>
                        </m:sub>
                      </m:sSub>
                      <m:r>
                        <a:rPr lang="en-US" altLang="zh-CN" sz="2000" i="1">
                          <a:latin typeface="Cambria Math" panose="02040503050406030204" pitchFamily="18" charset="0"/>
                          <a:ea typeface="Cambria Math" panose="02040503050406030204" pitchFamily="18" charset="0"/>
                        </a:rPr>
                        <m:t>=5</m:t>
                      </m:r>
                    </m:oMath>
                  </m:oMathPara>
                </a14:m>
                <a:endParaRPr lang="en-US" altLang="zh-CN" sz="2000" dirty="0">
                  <a:latin typeface="Gotham Book"/>
                  <a:ea typeface="Cambria Math" panose="02040503050406030204" pitchFamily="18" charset="0"/>
                </a:endParaRPr>
              </a:p>
              <a:p>
                <a:pPr defTabSz="457189">
                  <a:spcBef>
                    <a:spcPct val="20000"/>
                  </a:spcBef>
                  <a:buClr>
                    <a:schemeClr val="tx1">
                      <a:lumMod val="75000"/>
                      <a:lumOff val="25000"/>
                    </a:schemeClr>
                  </a:buClr>
                </a:pPr>
                <a14:m>
                  <m:oMathPara xmlns:m="http://schemas.openxmlformats.org/officeDocument/2006/math">
                    <m:oMathParaPr>
                      <m:jc m:val="centerGroup"/>
                    </m:oMathParaPr>
                    <m:oMath xmlns:m="http://schemas.openxmlformats.org/officeDocument/2006/math">
                      <m:r>
                        <a:rPr lang="en-US" altLang="zh-CN" sz="2000" b="0" i="1" smtClean="0">
                          <a:latin typeface="Cambria Math" panose="02040503050406030204" pitchFamily="18" charset="0"/>
                          <a:ea typeface="Cambria Math" panose="02040503050406030204" pitchFamily="18" charset="0"/>
                        </a:rPr>
                        <m:t>𝑎</m:t>
                      </m:r>
                      <m:r>
                        <a:rPr lang="en-US" altLang="zh-CN" sz="2000" b="0" i="1" smtClean="0">
                          <a:latin typeface="Cambria Math" panose="02040503050406030204" pitchFamily="18" charset="0"/>
                          <a:ea typeface="Cambria Math" panose="02040503050406030204" pitchFamily="18" charset="0"/>
                        </a:rPr>
                        <m:t>=0.1, </m:t>
                      </m:r>
                      <m:r>
                        <a:rPr lang="en-US" altLang="zh-CN" sz="2000" b="0" i="1" smtClean="0">
                          <a:latin typeface="Cambria Math" panose="02040503050406030204" pitchFamily="18" charset="0"/>
                          <a:ea typeface="Cambria Math" panose="02040503050406030204" pitchFamily="18" charset="0"/>
                        </a:rPr>
                        <m:t>𝑏</m:t>
                      </m:r>
                      <m:r>
                        <a:rPr lang="en-US" altLang="zh-CN" sz="2000" b="0" i="1" smtClean="0">
                          <a:latin typeface="Cambria Math" panose="02040503050406030204" pitchFamily="18" charset="0"/>
                          <a:ea typeface="Cambria Math" panose="02040503050406030204" pitchFamily="18" charset="0"/>
                        </a:rPr>
                        <m:t>=0.6</m:t>
                      </m:r>
                    </m:oMath>
                  </m:oMathPara>
                </a14:m>
                <a:endParaRPr lang="en-US" altLang="zh-CN" sz="2000" b="0" dirty="0">
                  <a:latin typeface="Gotham Book"/>
                  <a:ea typeface="Cambria Math" panose="02040503050406030204" pitchFamily="18" charset="0"/>
                </a:endParaRPr>
              </a:p>
              <a:p>
                <a:pPr defTabSz="457189">
                  <a:spcBef>
                    <a:spcPct val="20000"/>
                  </a:spcBef>
                  <a:buClr>
                    <a:schemeClr val="tx1">
                      <a:lumMod val="75000"/>
                      <a:lumOff val="25000"/>
                    </a:schemeClr>
                  </a:buClr>
                </a:pPr>
                <a14:m>
                  <m:oMathPara xmlns:m="http://schemas.openxmlformats.org/officeDocument/2006/math">
                    <m:oMathParaPr>
                      <m:jc m:val="centerGroup"/>
                    </m:oMathParaPr>
                    <m:oMath xmlns:m="http://schemas.openxmlformats.org/officeDocument/2006/math">
                      <m:r>
                        <a:rPr lang="en-US" altLang="zh-CN" sz="2000" i="1" smtClean="0">
                          <a:latin typeface="Cambria Math" panose="02040503050406030204" pitchFamily="18" charset="0"/>
                          <a:ea typeface="Cambria Math" panose="02040503050406030204" pitchFamily="18" charset="0"/>
                        </a:rPr>
                        <m:t>𝛽</m:t>
                      </m:r>
                      <m:r>
                        <a:rPr lang="en-US" altLang="zh-CN" sz="2000" i="1" smtClean="0">
                          <a:latin typeface="Cambria Math" panose="02040503050406030204" pitchFamily="18" charset="0"/>
                          <a:ea typeface="Cambria Math" panose="02040503050406030204" pitchFamily="18" charset="0"/>
                        </a:rPr>
                        <m:t>∈[0.5, 1]</m:t>
                      </m:r>
                    </m:oMath>
                  </m:oMathPara>
                </a14:m>
                <a:endParaRPr lang="en-US" altLang="zh-CN" sz="2400" dirty="0">
                  <a:latin typeface="Gotham Book"/>
                  <a:ea typeface="Cambria Math" panose="02040503050406030204" pitchFamily="18" charset="0"/>
                </a:endParaRPr>
              </a:p>
            </p:txBody>
          </p:sp>
        </mc:Choice>
        <mc:Fallback xmlns="">
          <p:sp>
            <p:nvSpPr>
              <p:cNvPr id="11" name="TextBox 10">
                <a:extLst>
                  <a:ext uri="{FF2B5EF4-FFF2-40B4-BE49-F238E27FC236}">
                    <a16:creationId xmlns:a16="http://schemas.microsoft.com/office/drawing/2014/main" id="{9C665B44-2047-DFBB-77E1-8A287FD60182}"/>
                  </a:ext>
                </a:extLst>
              </p:cNvPr>
              <p:cNvSpPr txBox="1">
                <a:spLocks noRot="1" noChangeAspect="1" noMove="1" noResize="1" noEditPoints="1" noAdjustHandles="1" noChangeArrowheads="1" noChangeShapeType="1" noTextEdit="1"/>
              </p:cNvSpPr>
              <p:nvPr/>
            </p:nvSpPr>
            <p:spPr>
              <a:xfrm>
                <a:off x="6870700" y="3983844"/>
                <a:ext cx="5131489" cy="1778949"/>
              </a:xfrm>
              <a:prstGeom prst="rect">
                <a:avLst/>
              </a:prstGeom>
              <a:blipFill>
                <a:blip r:embed="rId5"/>
                <a:stretch>
                  <a:fillRect l="-1724" t="-2837" b="-2128"/>
                </a:stretch>
              </a:blipFill>
            </p:spPr>
            <p:txBody>
              <a:bodyPr/>
              <a:lstStyle/>
              <a:p>
                <a:r>
                  <a:rPr lang="en-CN">
                    <a:noFill/>
                  </a:rPr>
                  <a:t> </a:t>
                </a:r>
              </a:p>
            </p:txBody>
          </p:sp>
        </mc:Fallback>
      </mc:AlternateContent>
    </p:spTree>
    <p:extLst>
      <p:ext uri="{BB962C8B-B14F-4D97-AF65-F5344CB8AC3E}">
        <p14:creationId xmlns:p14="http://schemas.microsoft.com/office/powerpoint/2010/main" val="13155719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8">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xEl>
                                              <p:pRg st="0" end="0"/>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1">
                                            <p:txEl>
                                              <p:pRg st="0" end="0"/>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11">
                                            <p:txEl>
                                              <p:pRg st="1" end="1"/>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1">
                                            <p:txEl>
                                              <p:pRg st="2" end="2"/>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1">
                                            <p:txEl>
                                              <p:pRg st="3" end="3"/>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99BEAC-77F3-CD0A-E68D-44FF858977D9}"/>
              </a:ext>
            </a:extLst>
          </p:cNvPr>
          <p:cNvSpPr>
            <a:spLocks noGrp="1"/>
          </p:cNvSpPr>
          <p:nvPr>
            <p:ph type="title"/>
          </p:nvPr>
        </p:nvSpPr>
        <p:spPr/>
        <p:txBody>
          <a:bodyPr>
            <a:normAutofit/>
          </a:bodyPr>
          <a:lstStyle/>
          <a:p>
            <a:r>
              <a:rPr lang="en-US" dirty="0"/>
              <a:t>Time-to-Accuracy Performance</a:t>
            </a:r>
          </a:p>
        </p:txBody>
      </p:sp>
      <p:pic>
        <p:nvPicPr>
          <p:cNvPr id="3" name="Content Placeholder 2">
            <a:extLst>
              <a:ext uri="{FF2B5EF4-FFF2-40B4-BE49-F238E27FC236}">
                <a16:creationId xmlns:a16="http://schemas.microsoft.com/office/drawing/2014/main" id="{8B989A17-7A46-9F1D-E102-43DD6E79F862}"/>
              </a:ext>
            </a:extLst>
          </p:cNvPr>
          <p:cNvPicPr>
            <a:picLocks noGrp="1" noChangeAspect="1"/>
          </p:cNvPicPr>
          <p:nvPr>
            <p:ph idx="1"/>
          </p:nvPr>
        </p:nvPicPr>
        <p:blipFill>
          <a:blip r:embed="rId3"/>
          <a:stretch>
            <a:fillRect/>
          </a:stretch>
        </p:blipFill>
        <p:spPr>
          <a:xfrm>
            <a:off x="609600" y="4505970"/>
            <a:ext cx="10972800" cy="1894449"/>
          </a:xfrm>
          <a:prstGeom prst="rect">
            <a:avLst/>
          </a:prstGeom>
        </p:spPr>
      </p:pic>
      <p:sp>
        <p:nvSpPr>
          <p:cNvPr id="7" name="Footer Placeholder 6">
            <a:extLst>
              <a:ext uri="{FF2B5EF4-FFF2-40B4-BE49-F238E27FC236}">
                <a16:creationId xmlns:a16="http://schemas.microsoft.com/office/drawing/2014/main" id="{FA00044A-B186-28B7-BA0E-4ABDA3272877}"/>
              </a:ext>
            </a:extLst>
          </p:cNvPr>
          <p:cNvSpPr>
            <a:spLocks noGrp="1"/>
          </p:cNvSpPr>
          <p:nvPr>
            <p:ph type="ftr" sz="quarter" idx="11"/>
          </p:nvPr>
        </p:nvSpPr>
        <p:spPr/>
        <p:txBody>
          <a:bodyPr/>
          <a:lstStyle/>
          <a:p>
            <a:r>
              <a:rPr lang="en-US"/>
              <a:t>PyramidFL@Mobicom'22</a:t>
            </a:r>
            <a:endParaRPr lang="en-CN"/>
          </a:p>
        </p:txBody>
      </p:sp>
      <p:sp>
        <p:nvSpPr>
          <p:cNvPr id="8" name="Slide Number Placeholder 7">
            <a:extLst>
              <a:ext uri="{FF2B5EF4-FFF2-40B4-BE49-F238E27FC236}">
                <a16:creationId xmlns:a16="http://schemas.microsoft.com/office/drawing/2014/main" id="{57160E9F-B923-9FFA-4564-689567234AFE}"/>
              </a:ext>
            </a:extLst>
          </p:cNvPr>
          <p:cNvSpPr>
            <a:spLocks noGrp="1"/>
          </p:cNvSpPr>
          <p:nvPr>
            <p:ph type="sldNum" sz="quarter" idx="12"/>
          </p:nvPr>
        </p:nvSpPr>
        <p:spPr/>
        <p:txBody>
          <a:bodyPr/>
          <a:lstStyle/>
          <a:p>
            <a:fld id="{EC1CCB57-D0DB-F84B-8243-E6A2833782F6}" type="slidenum">
              <a:rPr lang="en-CN" smtClean="0"/>
              <a:t>12</a:t>
            </a:fld>
            <a:endParaRPr lang="en-CN"/>
          </a:p>
        </p:txBody>
      </p:sp>
      <p:sp>
        <p:nvSpPr>
          <p:cNvPr id="4" name="TextBox 3">
            <a:extLst>
              <a:ext uri="{FF2B5EF4-FFF2-40B4-BE49-F238E27FC236}">
                <a16:creationId xmlns:a16="http://schemas.microsoft.com/office/drawing/2014/main" id="{28BAF3D9-C801-F17F-2E25-0C8EFE38779F}"/>
              </a:ext>
            </a:extLst>
          </p:cNvPr>
          <p:cNvSpPr txBox="1"/>
          <p:nvPr/>
        </p:nvSpPr>
        <p:spPr>
          <a:xfrm>
            <a:off x="1193494" y="1890365"/>
            <a:ext cx="4116635" cy="461665"/>
          </a:xfrm>
          <a:prstGeom prst="rect">
            <a:avLst/>
          </a:prstGeom>
          <a:noFill/>
        </p:spPr>
        <p:txBody>
          <a:bodyPr wrap="square" rtlCol="0">
            <a:spAutoFit/>
          </a:bodyPr>
          <a:lstStyle/>
          <a:p>
            <a:pPr defTabSz="457189">
              <a:spcBef>
                <a:spcPct val="20000"/>
              </a:spcBef>
              <a:buClr>
                <a:schemeClr val="tx1">
                  <a:lumMod val="75000"/>
                  <a:lumOff val="25000"/>
                </a:schemeClr>
              </a:buClr>
            </a:pPr>
            <a:r>
              <a:rPr lang="en-US" sz="2400" dirty="0" err="1">
                <a:solidFill>
                  <a:schemeClr val="tx1">
                    <a:lumMod val="75000"/>
                    <a:lumOff val="25000"/>
                  </a:schemeClr>
                </a:solidFill>
                <a:latin typeface="Gotham Book"/>
              </a:rPr>
              <a:t>OpenImage</a:t>
            </a:r>
            <a:r>
              <a:rPr lang="en-US" sz="2400" dirty="0">
                <a:solidFill>
                  <a:schemeClr val="tx1">
                    <a:lumMod val="75000"/>
                    <a:lumOff val="25000"/>
                  </a:schemeClr>
                </a:solidFill>
                <a:latin typeface="Gotham Book"/>
              </a:rPr>
              <a:t> + </a:t>
            </a:r>
            <a:r>
              <a:rPr lang="en-US" sz="2400" dirty="0" err="1">
                <a:solidFill>
                  <a:schemeClr val="tx1">
                    <a:lumMod val="75000"/>
                    <a:lumOff val="25000"/>
                  </a:schemeClr>
                </a:solidFill>
                <a:latin typeface="Gotham Book"/>
              </a:rPr>
              <a:t>ShuffleNet</a:t>
            </a:r>
            <a:r>
              <a:rPr lang="en-US" sz="2400" dirty="0">
                <a:solidFill>
                  <a:schemeClr val="tx1">
                    <a:lumMod val="75000"/>
                    <a:lumOff val="25000"/>
                  </a:schemeClr>
                </a:solidFill>
                <a:latin typeface="Gotham Book"/>
              </a:rPr>
              <a:t> + </a:t>
            </a:r>
            <a:r>
              <a:rPr lang="en-US" sz="2400" dirty="0" err="1">
                <a:solidFill>
                  <a:schemeClr val="tx1">
                    <a:lumMod val="75000"/>
                    <a:lumOff val="25000"/>
                  </a:schemeClr>
                </a:solidFill>
                <a:latin typeface="Gotham Book"/>
              </a:rPr>
              <a:t>Prox</a:t>
            </a:r>
            <a:endParaRPr lang="en-US" sz="2400" dirty="0">
              <a:solidFill>
                <a:schemeClr val="tx1">
                  <a:lumMod val="75000"/>
                  <a:lumOff val="25000"/>
                </a:schemeClr>
              </a:solidFill>
              <a:latin typeface="Gotham Book"/>
            </a:endParaRPr>
          </a:p>
        </p:txBody>
      </p:sp>
      <p:sp>
        <p:nvSpPr>
          <p:cNvPr id="6" name="TextBox 5">
            <a:extLst>
              <a:ext uri="{FF2B5EF4-FFF2-40B4-BE49-F238E27FC236}">
                <a16:creationId xmlns:a16="http://schemas.microsoft.com/office/drawing/2014/main" id="{7011E322-DA46-DC22-F8DC-A4569461BFC8}"/>
              </a:ext>
            </a:extLst>
          </p:cNvPr>
          <p:cNvSpPr txBox="1"/>
          <p:nvPr/>
        </p:nvSpPr>
        <p:spPr>
          <a:xfrm>
            <a:off x="6881873" y="1890364"/>
            <a:ext cx="3500304" cy="461665"/>
          </a:xfrm>
          <a:prstGeom prst="rect">
            <a:avLst/>
          </a:prstGeom>
          <a:noFill/>
        </p:spPr>
        <p:txBody>
          <a:bodyPr wrap="square" rtlCol="0">
            <a:spAutoFit/>
          </a:bodyPr>
          <a:lstStyle/>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Speech + ResNet-34 + </a:t>
            </a:r>
            <a:r>
              <a:rPr lang="en-US" sz="2400" dirty="0" err="1">
                <a:solidFill>
                  <a:schemeClr val="tx1">
                    <a:lumMod val="75000"/>
                    <a:lumOff val="25000"/>
                  </a:schemeClr>
                </a:solidFill>
                <a:latin typeface="Gotham Book"/>
              </a:rPr>
              <a:t>Prox</a:t>
            </a:r>
            <a:endParaRPr lang="en-US" sz="2400" dirty="0">
              <a:solidFill>
                <a:schemeClr val="tx1">
                  <a:lumMod val="75000"/>
                  <a:lumOff val="25000"/>
                </a:schemeClr>
              </a:solidFill>
              <a:latin typeface="Gotham Book"/>
            </a:endParaRPr>
          </a:p>
        </p:txBody>
      </p:sp>
      <p:pic>
        <p:nvPicPr>
          <p:cNvPr id="10" name="Picture 9">
            <a:extLst>
              <a:ext uri="{FF2B5EF4-FFF2-40B4-BE49-F238E27FC236}">
                <a16:creationId xmlns:a16="http://schemas.microsoft.com/office/drawing/2014/main" id="{60E6A70C-109E-E194-9D2F-1826754DC8DA}"/>
              </a:ext>
            </a:extLst>
          </p:cNvPr>
          <p:cNvPicPr>
            <a:picLocks noChangeAspect="1"/>
          </p:cNvPicPr>
          <p:nvPr/>
        </p:nvPicPr>
        <p:blipFill>
          <a:blip r:embed="rId4"/>
          <a:stretch>
            <a:fillRect/>
          </a:stretch>
        </p:blipFill>
        <p:spPr>
          <a:xfrm>
            <a:off x="2259375" y="2453853"/>
            <a:ext cx="1980000" cy="1980000"/>
          </a:xfrm>
          <a:prstGeom prst="rect">
            <a:avLst/>
          </a:prstGeom>
        </p:spPr>
      </p:pic>
      <p:pic>
        <p:nvPicPr>
          <p:cNvPr id="12" name="Picture 11">
            <a:extLst>
              <a:ext uri="{FF2B5EF4-FFF2-40B4-BE49-F238E27FC236}">
                <a16:creationId xmlns:a16="http://schemas.microsoft.com/office/drawing/2014/main" id="{F5BEA6D9-C194-95FC-9C5D-18DEA1B812C0}"/>
              </a:ext>
            </a:extLst>
          </p:cNvPr>
          <p:cNvPicPr>
            <a:picLocks noChangeAspect="1"/>
          </p:cNvPicPr>
          <p:nvPr/>
        </p:nvPicPr>
        <p:blipFill>
          <a:blip r:embed="rId5"/>
          <a:stretch>
            <a:fillRect/>
          </a:stretch>
        </p:blipFill>
        <p:spPr>
          <a:xfrm>
            <a:off x="7642025" y="2453853"/>
            <a:ext cx="1980000" cy="1980000"/>
          </a:xfrm>
          <a:prstGeom prst="rect">
            <a:avLst/>
          </a:prstGeom>
        </p:spPr>
      </p:pic>
      <p:sp>
        <p:nvSpPr>
          <p:cNvPr id="13" name="Rectangle 12">
            <a:extLst>
              <a:ext uri="{FF2B5EF4-FFF2-40B4-BE49-F238E27FC236}">
                <a16:creationId xmlns:a16="http://schemas.microsoft.com/office/drawing/2014/main" id="{6F480242-9EC1-C16C-93B3-EFF0E27F3B89}"/>
              </a:ext>
            </a:extLst>
          </p:cNvPr>
          <p:cNvSpPr/>
          <p:nvPr/>
        </p:nvSpPr>
        <p:spPr>
          <a:xfrm>
            <a:off x="7943161" y="5285603"/>
            <a:ext cx="3639239" cy="266898"/>
          </a:xfrm>
          <a:prstGeom prst="rect">
            <a:avLst/>
          </a:prstGeom>
          <a:noFill/>
          <a:ln w="38100">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B09E5BD2-9BF9-7E40-B00D-F980AC4BD6A0}"/>
              </a:ext>
            </a:extLst>
          </p:cNvPr>
          <p:cNvSpPr/>
          <p:nvPr/>
        </p:nvSpPr>
        <p:spPr>
          <a:xfrm>
            <a:off x="7943160" y="5549074"/>
            <a:ext cx="3639239" cy="266898"/>
          </a:xfrm>
          <a:prstGeom prst="rect">
            <a:avLst/>
          </a:prstGeom>
          <a:noFill/>
          <a:ln w="38100">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524913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3"/>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
                                            <p:txEl>
                                              <p:pRg st="0" end="0"/>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12"/>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build="allAtOnce"/>
      <p:bldP spid="13" grpId="0" animBg="1"/>
      <p:bldP spid="14"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71A74A-35D7-5FD2-65A8-024C112781F8}"/>
              </a:ext>
            </a:extLst>
          </p:cNvPr>
          <p:cNvSpPr>
            <a:spLocks noGrp="1"/>
          </p:cNvSpPr>
          <p:nvPr>
            <p:ph type="title"/>
          </p:nvPr>
        </p:nvSpPr>
        <p:spPr/>
        <p:txBody>
          <a:bodyPr/>
          <a:lstStyle/>
          <a:p>
            <a:r>
              <a:rPr lang="en-CN" dirty="0"/>
              <a:t>Component-wise Analysis</a:t>
            </a:r>
          </a:p>
        </p:txBody>
      </p:sp>
      <p:pic>
        <p:nvPicPr>
          <p:cNvPr id="6" name="Content Placeholder 5">
            <a:extLst>
              <a:ext uri="{FF2B5EF4-FFF2-40B4-BE49-F238E27FC236}">
                <a16:creationId xmlns:a16="http://schemas.microsoft.com/office/drawing/2014/main" id="{CCEC8C42-DBC2-D469-FED5-81A21FB8140F}"/>
              </a:ext>
            </a:extLst>
          </p:cNvPr>
          <p:cNvPicPr>
            <a:picLocks noGrp="1" noChangeAspect="1"/>
          </p:cNvPicPr>
          <p:nvPr>
            <p:ph idx="1"/>
          </p:nvPr>
        </p:nvPicPr>
        <p:blipFill>
          <a:blip r:embed="rId3"/>
          <a:stretch>
            <a:fillRect/>
          </a:stretch>
        </p:blipFill>
        <p:spPr>
          <a:xfrm>
            <a:off x="6631493" y="3239959"/>
            <a:ext cx="5422998" cy="1571883"/>
          </a:xfrm>
          <a:prstGeom prst="rect">
            <a:avLst/>
          </a:prstGeom>
        </p:spPr>
      </p:pic>
      <p:sp>
        <p:nvSpPr>
          <p:cNvPr id="4" name="Footer Placeholder 3">
            <a:extLst>
              <a:ext uri="{FF2B5EF4-FFF2-40B4-BE49-F238E27FC236}">
                <a16:creationId xmlns:a16="http://schemas.microsoft.com/office/drawing/2014/main" id="{BBFB351B-6B8F-92D6-505D-F5C179AC40BD}"/>
              </a:ext>
            </a:extLst>
          </p:cNvPr>
          <p:cNvSpPr>
            <a:spLocks noGrp="1"/>
          </p:cNvSpPr>
          <p:nvPr>
            <p:ph type="ftr" sz="quarter" idx="11"/>
          </p:nvPr>
        </p:nvSpPr>
        <p:spPr/>
        <p:txBody>
          <a:bodyPr/>
          <a:lstStyle/>
          <a:p>
            <a:r>
              <a:rPr lang="en-US"/>
              <a:t>PyramidFL@Mobicom'22</a:t>
            </a:r>
            <a:endParaRPr lang="en-CN"/>
          </a:p>
        </p:txBody>
      </p:sp>
      <p:sp>
        <p:nvSpPr>
          <p:cNvPr id="5" name="Slide Number Placeholder 4">
            <a:extLst>
              <a:ext uri="{FF2B5EF4-FFF2-40B4-BE49-F238E27FC236}">
                <a16:creationId xmlns:a16="http://schemas.microsoft.com/office/drawing/2014/main" id="{9A64D261-1C5D-3EE2-09A0-F57FC643D6A6}"/>
              </a:ext>
            </a:extLst>
          </p:cNvPr>
          <p:cNvSpPr>
            <a:spLocks noGrp="1"/>
          </p:cNvSpPr>
          <p:nvPr>
            <p:ph type="sldNum" sz="quarter" idx="12"/>
          </p:nvPr>
        </p:nvSpPr>
        <p:spPr/>
        <p:txBody>
          <a:bodyPr/>
          <a:lstStyle/>
          <a:p>
            <a:fld id="{EC1CCB57-D0DB-F84B-8243-E6A2833782F6}" type="slidenum">
              <a:rPr lang="en-CN" smtClean="0"/>
              <a:t>13</a:t>
            </a:fld>
            <a:endParaRPr lang="en-CN"/>
          </a:p>
        </p:txBody>
      </p:sp>
      <p:pic>
        <p:nvPicPr>
          <p:cNvPr id="10" name="Picture 9">
            <a:extLst>
              <a:ext uri="{FF2B5EF4-FFF2-40B4-BE49-F238E27FC236}">
                <a16:creationId xmlns:a16="http://schemas.microsoft.com/office/drawing/2014/main" id="{FD92736A-9411-DB73-C5A5-8CCD51392164}"/>
              </a:ext>
            </a:extLst>
          </p:cNvPr>
          <p:cNvPicPr>
            <a:picLocks noChangeAspect="1"/>
          </p:cNvPicPr>
          <p:nvPr/>
        </p:nvPicPr>
        <p:blipFill>
          <a:blip r:embed="rId4"/>
          <a:stretch>
            <a:fillRect/>
          </a:stretch>
        </p:blipFill>
        <p:spPr>
          <a:xfrm>
            <a:off x="3572539" y="2433978"/>
            <a:ext cx="2850001" cy="3420000"/>
          </a:xfrm>
          <a:prstGeom prst="rect">
            <a:avLst/>
          </a:prstGeom>
        </p:spPr>
      </p:pic>
      <p:pic>
        <p:nvPicPr>
          <p:cNvPr id="12" name="Picture 11">
            <a:extLst>
              <a:ext uri="{FF2B5EF4-FFF2-40B4-BE49-F238E27FC236}">
                <a16:creationId xmlns:a16="http://schemas.microsoft.com/office/drawing/2014/main" id="{B417AF6C-3D44-D1C7-D963-2D4D58B1E501}"/>
              </a:ext>
            </a:extLst>
          </p:cNvPr>
          <p:cNvPicPr>
            <a:picLocks noChangeAspect="1"/>
          </p:cNvPicPr>
          <p:nvPr/>
        </p:nvPicPr>
        <p:blipFill>
          <a:blip r:embed="rId5"/>
          <a:stretch>
            <a:fillRect/>
          </a:stretch>
        </p:blipFill>
        <p:spPr>
          <a:xfrm>
            <a:off x="221788" y="2433978"/>
            <a:ext cx="2850000" cy="3420000"/>
          </a:xfrm>
          <a:prstGeom prst="rect">
            <a:avLst/>
          </a:prstGeom>
        </p:spPr>
      </p:pic>
      <p:sp>
        <p:nvSpPr>
          <p:cNvPr id="13" name="TextBox 12">
            <a:extLst>
              <a:ext uri="{FF2B5EF4-FFF2-40B4-BE49-F238E27FC236}">
                <a16:creationId xmlns:a16="http://schemas.microsoft.com/office/drawing/2014/main" id="{37DFAED0-6561-2B50-0703-E96C2174C0DD}"/>
              </a:ext>
            </a:extLst>
          </p:cNvPr>
          <p:cNvSpPr txBox="1"/>
          <p:nvPr/>
        </p:nvSpPr>
        <p:spPr>
          <a:xfrm>
            <a:off x="707641" y="1890364"/>
            <a:ext cx="1878293"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err="1">
                <a:solidFill>
                  <a:schemeClr val="tx1">
                    <a:lumMod val="75000"/>
                    <a:lumOff val="25000"/>
                  </a:schemeClr>
                </a:solidFill>
                <a:latin typeface="Gotham Book"/>
              </a:rPr>
              <a:t>OpenImage</a:t>
            </a:r>
            <a:endParaRPr lang="en-US" sz="2400" dirty="0">
              <a:solidFill>
                <a:schemeClr val="tx1">
                  <a:lumMod val="75000"/>
                  <a:lumOff val="25000"/>
                </a:schemeClr>
              </a:solidFill>
              <a:latin typeface="Gotham Book"/>
            </a:endParaRPr>
          </a:p>
        </p:txBody>
      </p:sp>
      <p:sp>
        <p:nvSpPr>
          <p:cNvPr id="14" name="TextBox 13">
            <a:extLst>
              <a:ext uri="{FF2B5EF4-FFF2-40B4-BE49-F238E27FC236}">
                <a16:creationId xmlns:a16="http://schemas.microsoft.com/office/drawing/2014/main" id="{1BECE1D2-2340-6443-210B-21752AEA1747}"/>
              </a:ext>
            </a:extLst>
          </p:cNvPr>
          <p:cNvSpPr txBox="1"/>
          <p:nvPr/>
        </p:nvSpPr>
        <p:spPr>
          <a:xfrm>
            <a:off x="4425275" y="1890363"/>
            <a:ext cx="1144527"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Speech</a:t>
            </a:r>
          </a:p>
        </p:txBody>
      </p:sp>
      <p:sp>
        <p:nvSpPr>
          <p:cNvPr id="15" name="Rectangle 14">
            <a:extLst>
              <a:ext uri="{FF2B5EF4-FFF2-40B4-BE49-F238E27FC236}">
                <a16:creationId xmlns:a16="http://schemas.microsoft.com/office/drawing/2014/main" id="{7AEF0B70-E4D6-7EB9-7BC9-E75E7DD16FEF}"/>
              </a:ext>
            </a:extLst>
          </p:cNvPr>
          <p:cNvSpPr/>
          <p:nvPr/>
        </p:nvSpPr>
        <p:spPr>
          <a:xfrm>
            <a:off x="8284338" y="3850163"/>
            <a:ext cx="3639239" cy="266898"/>
          </a:xfrm>
          <a:prstGeom prst="rect">
            <a:avLst/>
          </a:prstGeom>
          <a:noFill/>
          <a:ln w="38100">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CE79D4BF-1CA7-2B7C-772A-5C8BAC345EDC}"/>
              </a:ext>
            </a:extLst>
          </p:cNvPr>
          <p:cNvSpPr/>
          <p:nvPr/>
        </p:nvSpPr>
        <p:spPr>
          <a:xfrm>
            <a:off x="8284337" y="4117061"/>
            <a:ext cx="3639239" cy="266898"/>
          </a:xfrm>
          <a:prstGeom prst="rect">
            <a:avLst/>
          </a:prstGeom>
          <a:noFill/>
          <a:ln w="38100">
            <a:solidFill>
              <a:schemeClr val="tx1"/>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516045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5"/>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1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4">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build="allAtOnce"/>
      <p:bldP spid="15" grpId="0" animBg="1"/>
      <p:bldP spid="16"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1972E-2C5A-C270-4B85-42349E065790}"/>
              </a:ext>
            </a:extLst>
          </p:cNvPr>
          <p:cNvSpPr>
            <a:spLocks noGrp="1"/>
          </p:cNvSpPr>
          <p:nvPr>
            <p:ph type="title"/>
          </p:nvPr>
        </p:nvSpPr>
        <p:spPr/>
        <p:txBody>
          <a:bodyPr/>
          <a:lstStyle/>
          <a:p>
            <a:r>
              <a:rPr lang="en-CN" dirty="0"/>
              <a:t>Summary</a:t>
            </a:r>
          </a:p>
        </p:txBody>
      </p:sp>
      <p:sp>
        <p:nvSpPr>
          <p:cNvPr id="3" name="Content Placeholder 2">
            <a:extLst>
              <a:ext uri="{FF2B5EF4-FFF2-40B4-BE49-F238E27FC236}">
                <a16:creationId xmlns:a16="http://schemas.microsoft.com/office/drawing/2014/main" id="{27434782-C85E-B5CF-2055-CE82B71A02E6}"/>
              </a:ext>
            </a:extLst>
          </p:cNvPr>
          <p:cNvSpPr>
            <a:spLocks noGrp="1"/>
          </p:cNvSpPr>
          <p:nvPr>
            <p:ph idx="1"/>
          </p:nvPr>
        </p:nvSpPr>
        <p:spPr/>
        <p:txBody>
          <a:bodyPr>
            <a:normAutofit lnSpcReduction="10000"/>
          </a:bodyPr>
          <a:lstStyle/>
          <a:p>
            <a:pPr marL="177800" indent="-177800">
              <a:buFont typeface="Arial" panose="020B0604020202020204" pitchFamily="34" charset="0"/>
              <a:buChar char="•"/>
            </a:pPr>
            <a:r>
              <a:rPr lang="en-CN" dirty="0"/>
              <a:t>PyramidFL</a:t>
            </a:r>
          </a:p>
          <a:p>
            <a:pPr marL="355600" lvl="2" indent="-177800">
              <a:buFont typeface="Arial" panose="020B0604020202020204" pitchFamily="34" charset="0"/>
              <a:buChar char="•"/>
            </a:pPr>
            <a:r>
              <a:rPr lang="en-CN" dirty="0"/>
              <a:t>a fine-grained client selection framework for FL</a:t>
            </a:r>
          </a:p>
          <a:p>
            <a:pPr marL="177800" indent="-177800">
              <a:buFont typeface="Arial" panose="020B0604020202020204" pitchFamily="34" charset="0"/>
              <a:buChar char="•"/>
            </a:pPr>
            <a:r>
              <a:rPr lang="en-US" dirty="0"/>
              <a:t>@S</a:t>
            </a:r>
            <a:r>
              <a:rPr lang="en-CN" dirty="0"/>
              <a:t>erver</a:t>
            </a:r>
          </a:p>
          <a:p>
            <a:pPr marL="355600" lvl="2" indent="-177800">
              <a:buFont typeface="Arial" panose="020B0604020202020204" pitchFamily="34" charset="0"/>
              <a:buChar char="•"/>
            </a:pPr>
            <a:r>
              <a:rPr lang="en-CN" dirty="0"/>
              <a:t>data and system utility based client selection</a:t>
            </a:r>
          </a:p>
          <a:p>
            <a:pPr marL="355600" lvl="2" indent="-177800">
              <a:buFont typeface="Arial" panose="020B0604020202020204" pitchFamily="34" charset="0"/>
              <a:buChar char="•"/>
            </a:pPr>
            <a:r>
              <a:rPr lang="en-CN" dirty="0"/>
              <a:t>statistical utility based client ranking</a:t>
            </a:r>
          </a:p>
          <a:p>
            <a:pPr marL="177800" indent="-177800">
              <a:buFont typeface="Arial" panose="020B0604020202020204" pitchFamily="34" charset="0"/>
              <a:buChar char="•"/>
            </a:pPr>
            <a:r>
              <a:rPr lang="en-CN" dirty="0"/>
              <a:t>@Selected clients</a:t>
            </a:r>
          </a:p>
          <a:p>
            <a:pPr marL="355600" lvl="2" indent="-177800">
              <a:buFont typeface="Arial" panose="020B0604020202020204" pitchFamily="34" charset="0"/>
              <a:buChar char="•"/>
            </a:pPr>
            <a:r>
              <a:rPr lang="en-CN" dirty="0"/>
              <a:t>ranking based dropout (system efficiency)</a:t>
            </a:r>
          </a:p>
          <a:p>
            <a:pPr marL="355600" lvl="2" indent="-177800">
              <a:buFont typeface="Arial" panose="020B0604020202020204" pitchFamily="34" charset="0"/>
              <a:buChar char="•"/>
            </a:pPr>
            <a:r>
              <a:rPr lang="en-CN" dirty="0"/>
              <a:t>adaptive local training (data efficiency)</a:t>
            </a:r>
          </a:p>
          <a:p>
            <a:pPr marL="177800" indent="-177800">
              <a:buFont typeface="Arial" panose="020B0604020202020204" pitchFamily="34" charset="0"/>
              <a:buChar char="•"/>
            </a:pPr>
            <a:r>
              <a:rPr lang="en-CN" dirty="0"/>
              <a:t>Time-to-Accuracy Performance</a:t>
            </a:r>
          </a:p>
          <a:p>
            <a:pPr marL="355600" lvl="2" indent="-177800">
              <a:buFont typeface="Arial" panose="020B0604020202020204" pitchFamily="34" charset="0"/>
              <a:buChar char="•"/>
            </a:pPr>
            <a:r>
              <a:rPr lang="en-CN" dirty="0"/>
              <a:t>Model accuracy 3.68% – 7.33% improment </a:t>
            </a:r>
          </a:p>
          <a:p>
            <a:pPr marL="355600" lvl="2" indent="-177800">
              <a:buFont typeface="Arial" panose="020B0604020202020204" pitchFamily="34" charset="0"/>
              <a:buChar char="•"/>
            </a:pPr>
            <a:r>
              <a:rPr lang="en-US" dirty="0"/>
              <a:t>W</a:t>
            </a:r>
            <a:r>
              <a:rPr lang="en-CN" dirty="0"/>
              <a:t>all clock time 2.71 – 13.66 times speedup</a:t>
            </a:r>
          </a:p>
        </p:txBody>
      </p:sp>
      <p:sp>
        <p:nvSpPr>
          <p:cNvPr id="4" name="Footer Placeholder 3">
            <a:extLst>
              <a:ext uri="{FF2B5EF4-FFF2-40B4-BE49-F238E27FC236}">
                <a16:creationId xmlns:a16="http://schemas.microsoft.com/office/drawing/2014/main" id="{E661D269-8DE2-E6BA-3C8E-ED1C15495EE1}"/>
              </a:ext>
            </a:extLst>
          </p:cNvPr>
          <p:cNvSpPr>
            <a:spLocks noGrp="1"/>
          </p:cNvSpPr>
          <p:nvPr>
            <p:ph type="ftr" sz="quarter" idx="11"/>
          </p:nvPr>
        </p:nvSpPr>
        <p:spPr/>
        <p:txBody>
          <a:bodyPr/>
          <a:lstStyle/>
          <a:p>
            <a:r>
              <a:rPr lang="en-US"/>
              <a:t>PyramidFL@Mobicom'22</a:t>
            </a:r>
            <a:endParaRPr lang="en-CN"/>
          </a:p>
        </p:txBody>
      </p:sp>
      <p:sp>
        <p:nvSpPr>
          <p:cNvPr id="5" name="Slide Number Placeholder 4">
            <a:extLst>
              <a:ext uri="{FF2B5EF4-FFF2-40B4-BE49-F238E27FC236}">
                <a16:creationId xmlns:a16="http://schemas.microsoft.com/office/drawing/2014/main" id="{B9624967-C136-B339-5DF6-CAFF7490DD61}"/>
              </a:ext>
            </a:extLst>
          </p:cNvPr>
          <p:cNvSpPr>
            <a:spLocks noGrp="1"/>
          </p:cNvSpPr>
          <p:nvPr>
            <p:ph type="sldNum" sz="quarter" idx="12"/>
          </p:nvPr>
        </p:nvSpPr>
        <p:spPr/>
        <p:txBody>
          <a:bodyPr/>
          <a:lstStyle/>
          <a:p>
            <a:fld id="{EC1CCB57-D0DB-F84B-8243-E6A2833782F6}" type="slidenum">
              <a:rPr lang="en-CN" smtClean="0"/>
              <a:t>14</a:t>
            </a:fld>
            <a:endParaRPr lang="en-CN"/>
          </a:p>
        </p:txBody>
      </p:sp>
      <p:cxnSp>
        <p:nvCxnSpPr>
          <p:cNvPr id="6" name="Straight Arrow Connector 5">
            <a:extLst>
              <a:ext uri="{FF2B5EF4-FFF2-40B4-BE49-F238E27FC236}">
                <a16:creationId xmlns:a16="http://schemas.microsoft.com/office/drawing/2014/main" id="{4875B9A0-DB0D-FEA5-7D23-C3D1D9AC69BE}"/>
              </a:ext>
            </a:extLst>
          </p:cNvPr>
          <p:cNvCxnSpPr>
            <a:cxnSpLocks/>
          </p:cNvCxnSpPr>
          <p:nvPr/>
        </p:nvCxnSpPr>
        <p:spPr>
          <a:xfrm flipV="1">
            <a:off x="7287364" y="2780778"/>
            <a:ext cx="0" cy="2414391"/>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7" name="Straight Arrow Connector 6">
            <a:extLst>
              <a:ext uri="{FF2B5EF4-FFF2-40B4-BE49-F238E27FC236}">
                <a16:creationId xmlns:a16="http://schemas.microsoft.com/office/drawing/2014/main" id="{FBEE4EE9-310C-A5F2-8C30-CA2D3048C433}"/>
              </a:ext>
            </a:extLst>
          </p:cNvPr>
          <p:cNvCxnSpPr>
            <a:cxnSpLocks/>
          </p:cNvCxnSpPr>
          <p:nvPr/>
        </p:nvCxnSpPr>
        <p:spPr>
          <a:xfrm>
            <a:off x="7287364" y="5195169"/>
            <a:ext cx="3184395"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8" name="文本框 72">
            <a:extLst>
              <a:ext uri="{FF2B5EF4-FFF2-40B4-BE49-F238E27FC236}">
                <a16:creationId xmlns:a16="http://schemas.microsoft.com/office/drawing/2014/main" id="{17FA2748-91C5-AE2A-C78D-B09AA50F3804}"/>
              </a:ext>
            </a:extLst>
          </p:cNvPr>
          <p:cNvSpPr txBox="1"/>
          <p:nvPr/>
        </p:nvSpPr>
        <p:spPr>
          <a:xfrm>
            <a:off x="7955672" y="5195169"/>
            <a:ext cx="1847777"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Training Time</a:t>
            </a:r>
            <a:endParaRPr lang="en-US" altLang="zh-CN" sz="2000" dirty="0">
              <a:highlight>
                <a:srgbClr val="00FF00"/>
              </a:highlight>
              <a:latin typeface="Gotham Book"/>
            </a:endParaRPr>
          </a:p>
        </p:txBody>
      </p:sp>
      <p:sp>
        <p:nvSpPr>
          <p:cNvPr id="9" name="文本框 72">
            <a:extLst>
              <a:ext uri="{FF2B5EF4-FFF2-40B4-BE49-F238E27FC236}">
                <a16:creationId xmlns:a16="http://schemas.microsoft.com/office/drawing/2014/main" id="{36C5D638-6C24-0FE4-37A0-13FBCC9FCC70}"/>
              </a:ext>
            </a:extLst>
          </p:cNvPr>
          <p:cNvSpPr txBox="1"/>
          <p:nvPr/>
        </p:nvSpPr>
        <p:spPr>
          <a:xfrm rot="16200000">
            <a:off x="6108112" y="3787918"/>
            <a:ext cx="1936092"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Accuracy</a:t>
            </a:r>
            <a:endParaRPr lang="en-US" altLang="zh-CN" sz="2000" dirty="0">
              <a:highlight>
                <a:srgbClr val="00FF00"/>
              </a:highlight>
              <a:latin typeface="Gotham Book"/>
            </a:endParaRPr>
          </a:p>
        </p:txBody>
      </p:sp>
      <p:grpSp>
        <p:nvGrpSpPr>
          <p:cNvPr id="10" name="Group 9">
            <a:extLst>
              <a:ext uri="{FF2B5EF4-FFF2-40B4-BE49-F238E27FC236}">
                <a16:creationId xmlns:a16="http://schemas.microsoft.com/office/drawing/2014/main" id="{F1A2248C-7554-00A2-B769-E85F9021C1CA}"/>
              </a:ext>
            </a:extLst>
          </p:cNvPr>
          <p:cNvGrpSpPr/>
          <p:nvPr/>
        </p:nvGrpSpPr>
        <p:grpSpPr>
          <a:xfrm>
            <a:off x="7298516" y="2789093"/>
            <a:ext cx="3173243" cy="461665"/>
            <a:chOff x="7539908" y="2190019"/>
            <a:chExt cx="3173243" cy="461665"/>
          </a:xfrm>
        </p:grpSpPr>
        <p:cxnSp>
          <p:nvCxnSpPr>
            <p:cNvPr id="11" name="Straight Connector 10">
              <a:extLst>
                <a:ext uri="{FF2B5EF4-FFF2-40B4-BE49-F238E27FC236}">
                  <a16:creationId xmlns:a16="http://schemas.microsoft.com/office/drawing/2014/main" id="{6BE008AA-2722-02C0-C11A-FCA8903A5407}"/>
                </a:ext>
              </a:extLst>
            </p:cNvPr>
            <p:cNvCxnSpPr>
              <a:cxnSpLocks/>
            </p:cNvCxnSpPr>
            <p:nvPr/>
          </p:nvCxnSpPr>
          <p:spPr>
            <a:xfrm>
              <a:off x="7539908" y="2642992"/>
              <a:ext cx="3173243" cy="0"/>
            </a:xfrm>
            <a:prstGeom prst="line">
              <a:avLst/>
            </a:prstGeom>
            <a:ln w="508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2" name="Right Arrow 11">
              <a:extLst>
                <a:ext uri="{FF2B5EF4-FFF2-40B4-BE49-F238E27FC236}">
                  <a16:creationId xmlns:a16="http://schemas.microsoft.com/office/drawing/2014/main" id="{5ACF6C5C-2E33-F988-75E7-D93D97204136}"/>
                </a:ext>
              </a:extLst>
            </p:cNvPr>
            <p:cNvSpPr/>
            <p:nvPr/>
          </p:nvSpPr>
          <p:spPr>
            <a:xfrm rot="10800000">
              <a:off x="7807194" y="2279453"/>
              <a:ext cx="438411" cy="307850"/>
            </a:xfrm>
            <a:prstGeom prst="right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B173B6B4-DFE8-D4B6-C27A-9168C108F41E}"/>
                </a:ext>
              </a:extLst>
            </p:cNvPr>
            <p:cNvSpPr txBox="1"/>
            <p:nvPr/>
          </p:nvSpPr>
          <p:spPr>
            <a:xfrm>
              <a:off x="8175735" y="2190019"/>
              <a:ext cx="972060"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Better</a:t>
              </a:r>
            </a:p>
          </p:txBody>
        </p:sp>
      </p:grpSp>
      <p:sp>
        <p:nvSpPr>
          <p:cNvPr id="17" name="Star: 5 Points 2">
            <a:extLst>
              <a:ext uri="{FF2B5EF4-FFF2-40B4-BE49-F238E27FC236}">
                <a16:creationId xmlns:a16="http://schemas.microsoft.com/office/drawing/2014/main" id="{4E9C7A49-00EB-EC70-3192-C9AA8B749D28}"/>
              </a:ext>
            </a:extLst>
          </p:cNvPr>
          <p:cNvSpPr>
            <a:spLocks noChangeAspect="1"/>
          </p:cNvSpPr>
          <p:nvPr/>
        </p:nvSpPr>
        <p:spPr>
          <a:xfrm>
            <a:off x="7351854" y="3217329"/>
            <a:ext cx="213948" cy="213948"/>
          </a:xfrm>
          <a:prstGeom prst="star5">
            <a:avLst/>
          </a:prstGeom>
          <a:solidFill>
            <a:srgbClr val="FF0000"/>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A33B239F-AEB8-1A93-F2D0-4D4705422D0D}"/>
              </a:ext>
            </a:extLst>
          </p:cNvPr>
          <p:cNvSpPr>
            <a:spLocks noChangeAspect="1"/>
          </p:cNvSpPr>
          <p:nvPr/>
        </p:nvSpPr>
        <p:spPr>
          <a:xfrm>
            <a:off x="7791424" y="3763523"/>
            <a:ext cx="187890" cy="18789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9" name="Right Arrow 18">
            <a:extLst>
              <a:ext uri="{FF2B5EF4-FFF2-40B4-BE49-F238E27FC236}">
                <a16:creationId xmlns:a16="http://schemas.microsoft.com/office/drawing/2014/main" id="{41065561-89B5-2103-BF7A-FFAE225A4C07}"/>
              </a:ext>
            </a:extLst>
          </p:cNvPr>
          <p:cNvSpPr/>
          <p:nvPr/>
        </p:nvSpPr>
        <p:spPr>
          <a:xfrm rot="13941325">
            <a:off x="7525702" y="3423055"/>
            <a:ext cx="282640" cy="307850"/>
          </a:xfrm>
          <a:prstGeom prst="rightArrow">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080394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5ECD63AE-9635-4B7D-C081-AE7DCE0CE077}"/>
              </a:ext>
            </a:extLst>
          </p:cNvPr>
          <p:cNvSpPr>
            <a:spLocks noGrp="1"/>
          </p:cNvSpPr>
          <p:nvPr>
            <p:ph type="ctrTitle"/>
          </p:nvPr>
        </p:nvSpPr>
        <p:spPr/>
        <p:txBody>
          <a:bodyPr/>
          <a:lstStyle/>
          <a:p>
            <a:pPr algn="ctr"/>
            <a:r>
              <a:rPr lang="en-US" dirty="0"/>
              <a:t>Thank you! Q&amp;A</a:t>
            </a:r>
          </a:p>
        </p:txBody>
      </p:sp>
      <p:sp>
        <p:nvSpPr>
          <p:cNvPr id="5" name="Subtitle 4">
            <a:extLst>
              <a:ext uri="{FF2B5EF4-FFF2-40B4-BE49-F238E27FC236}">
                <a16:creationId xmlns:a16="http://schemas.microsoft.com/office/drawing/2014/main" id="{80EA0915-31CA-6BDA-EDC2-131F63D10194}"/>
              </a:ext>
            </a:extLst>
          </p:cNvPr>
          <p:cNvSpPr>
            <a:spLocks noGrp="1"/>
          </p:cNvSpPr>
          <p:nvPr>
            <p:ph type="subTitle" idx="1"/>
          </p:nvPr>
        </p:nvSpPr>
        <p:spPr/>
        <p:txBody>
          <a:bodyPr/>
          <a:lstStyle/>
          <a:p>
            <a:pPr algn="ctr"/>
            <a:r>
              <a:rPr lang="en-US" dirty="0" err="1"/>
              <a:t>PyramidFL</a:t>
            </a:r>
            <a:r>
              <a:rPr lang="en-US" dirty="0"/>
              <a:t> Datasets and Codes: </a:t>
            </a:r>
            <a:r>
              <a:rPr lang="en-US" dirty="0">
                <a:hlinkClick r:id="rId3"/>
              </a:rPr>
              <a:t>https://github.com/liecn/PyramidFL</a:t>
            </a:r>
            <a:endParaRPr lang="en-US" dirty="0"/>
          </a:p>
          <a:p>
            <a:endParaRPr lang="en-US" dirty="0"/>
          </a:p>
          <a:p>
            <a:pPr algn="ctr"/>
            <a:r>
              <a:rPr lang="en-US" b="1" dirty="0" err="1"/>
              <a:t>caozc@msu.edu</a:t>
            </a:r>
            <a:endParaRPr lang="en-US" b="1" dirty="0"/>
          </a:p>
        </p:txBody>
      </p:sp>
      <p:pic>
        <p:nvPicPr>
          <p:cNvPr id="2" name="Picture 2" descr="Michigan State Spartans - Wikipedia">
            <a:extLst>
              <a:ext uri="{FF2B5EF4-FFF2-40B4-BE49-F238E27FC236}">
                <a16:creationId xmlns:a16="http://schemas.microsoft.com/office/drawing/2014/main" id="{AD696C2B-403E-3E06-97D4-69EE2F60177E}"/>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393249" y="4815128"/>
            <a:ext cx="1405501" cy="1620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977018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5AFCFB-C3D3-9162-56EE-9ACA6AE2F9F1}"/>
              </a:ext>
            </a:extLst>
          </p:cNvPr>
          <p:cNvSpPr>
            <a:spLocks noGrp="1"/>
          </p:cNvSpPr>
          <p:nvPr>
            <p:ph type="title"/>
          </p:nvPr>
        </p:nvSpPr>
        <p:spPr/>
        <p:txBody>
          <a:bodyPr>
            <a:normAutofit/>
          </a:bodyPr>
          <a:lstStyle/>
          <a:p>
            <a:r>
              <a:rPr lang="en-US" dirty="0"/>
              <a:t>Privacy-sensitive Machine Learning</a:t>
            </a:r>
          </a:p>
        </p:txBody>
      </p:sp>
      <p:sp>
        <p:nvSpPr>
          <p:cNvPr id="6" name="Footer Placeholder 5">
            <a:extLst>
              <a:ext uri="{FF2B5EF4-FFF2-40B4-BE49-F238E27FC236}">
                <a16:creationId xmlns:a16="http://schemas.microsoft.com/office/drawing/2014/main" id="{E859C599-75F6-D7C4-C3B0-B5BB580B4305}"/>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A6911917-C269-5727-9F4B-3DB6317FC8AB}"/>
              </a:ext>
            </a:extLst>
          </p:cNvPr>
          <p:cNvSpPr>
            <a:spLocks noGrp="1"/>
          </p:cNvSpPr>
          <p:nvPr>
            <p:ph type="sldNum" sz="quarter" idx="12"/>
          </p:nvPr>
        </p:nvSpPr>
        <p:spPr/>
        <p:txBody>
          <a:bodyPr/>
          <a:lstStyle/>
          <a:p>
            <a:fld id="{EC1CCB57-D0DB-F84B-8243-E6A2833782F6}" type="slidenum">
              <a:rPr lang="en-CN" smtClean="0"/>
              <a:t>2</a:t>
            </a:fld>
            <a:endParaRPr lang="en-CN"/>
          </a:p>
        </p:txBody>
      </p:sp>
      <p:pic>
        <p:nvPicPr>
          <p:cNvPr id="5" name="Picture 4" descr="Diagram&#10;&#10;Description automatically generated">
            <a:extLst>
              <a:ext uri="{FF2B5EF4-FFF2-40B4-BE49-F238E27FC236}">
                <a16:creationId xmlns:a16="http://schemas.microsoft.com/office/drawing/2014/main" id="{0FF0C5C0-946F-C937-981F-16BBDB9A38A5}"/>
              </a:ext>
            </a:extLst>
          </p:cNvPr>
          <p:cNvPicPr>
            <a:picLocks noChangeAspect="1"/>
          </p:cNvPicPr>
          <p:nvPr/>
        </p:nvPicPr>
        <p:blipFill>
          <a:blip r:embed="rId3"/>
          <a:stretch>
            <a:fillRect/>
          </a:stretch>
        </p:blipFill>
        <p:spPr>
          <a:xfrm>
            <a:off x="609600" y="2098348"/>
            <a:ext cx="3157727" cy="2743200"/>
          </a:xfrm>
          <a:prstGeom prst="rect">
            <a:avLst/>
          </a:prstGeom>
        </p:spPr>
      </p:pic>
      <p:sp>
        <p:nvSpPr>
          <p:cNvPr id="8" name="TextBox 7">
            <a:extLst>
              <a:ext uri="{FF2B5EF4-FFF2-40B4-BE49-F238E27FC236}">
                <a16:creationId xmlns:a16="http://schemas.microsoft.com/office/drawing/2014/main" id="{A6E096DB-4ACF-A04B-8868-ACE069FDB400}"/>
              </a:ext>
            </a:extLst>
          </p:cNvPr>
          <p:cNvSpPr txBox="1"/>
          <p:nvPr/>
        </p:nvSpPr>
        <p:spPr>
          <a:xfrm>
            <a:off x="609600" y="4841548"/>
            <a:ext cx="4109235" cy="1348061"/>
          </a:xfrm>
          <a:prstGeom prst="rect">
            <a:avLst/>
          </a:prstGeom>
          <a:noFill/>
        </p:spPr>
        <p:txBody>
          <a:bodyPr wrap="square" rtlCol="0">
            <a:spAutoFit/>
          </a:bodyPr>
          <a:lstStyle/>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Edge Devices:</a:t>
            </a:r>
          </a:p>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1. Massive sensory data</a:t>
            </a:r>
          </a:p>
          <a:p>
            <a:pP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2. Rich computation resources</a:t>
            </a:r>
          </a:p>
        </p:txBody>
      </p:sp>
      <p:grpSp>
        <p:nvGrpSpPr>
          <p:cNvPr id="24" name="Group 23">
            <a:extLst>
              <a:ext uri="{FF2B5EF4-FFF2-40B4-BE49-F238E27FC236}">
                <a16:creationId xmlns:a16="http://schemas.microsoft.com/office/drawing/2014/main" id="{5FED5986-6713-9CD5-748E-6530A955846F}"/>
              </a:ext>
            </a:extLst>
          </p:cNvPr>
          <p:cNvGrpSpPr/>
          <p:nvPr/>
        </p:nvGrpSpPr>
        <p:grpSpPr>
          <a:xfrm>
            <a:off x="5602025" y="1931606"/>
            <a:ext cx="5645299" cy="3873595"/>
            <a:chOff x="6019165" y="1931605"/>
            <a:chExt cx="5645299" cy="3873595"/>
          </a:xfrm>
        </p:grpSpPr>
        <p:sp>
          <p:nvSpPr>
            <p:cNvPr id="3" name="TextBox 2">
              <a:extLst>
                <a:ext uri="{FF2B5EF4-FFF2-40B4-BE49-F238E27FC236}">
                  <a16:creationId xmlns:a16="http://schemas.microsoft.com/office/drawing/2014/main" id="{E83F3E70-D14D-3B21-1D5D-3529ED0D02A6}"/>
                </a:ext>
              </a:extLst>
            </p:cNvPr>
            <p:cNvSpPr txBox="1"/>
            <p:nvPr/>
          </p:nvSpPr>
          <p:spPr>
            <a:xfrm>
              <a:off x="6033770" y="3286480"/>
              <a:ext cx="2703830"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Activity monitoring</a:t>
              </a:r>
            </a:p>
          </p:txBody>
        </p:sp>
        <p:sp>
          <p:nvSpPr>
            <p:cNvPr id="9" name="TextBox 8">
              <a:extLst>
                <a:ext uri="{FF2B5EF4-FFF2-40B4-BE49-F238E27FC236}">
                  <a16:creationId xmlns:a16="http://schemas.microsoft.com/office/drawing/2014/main" id="{9AB60B7A-AF84-43D1-715B-A9962167E258}"/>
                </a:ext>
              </a:extLst>
            </p:cNvPr>
            <p:cNvSpPr txBox="1"/>
            <p:nvPr/>
          </p:nvSpPr>
          <p:spPr>
            <a:xfrm>
              <a:off x="9081282" y="3289160"/>
              <a:ext cx="2583181"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Home automation</a:t>
              </a:r>
            </a:p>
          </p:txBody>
        </p:sp>
        <p:sp>
          <p:nvSpPr>
            <p:cNvPr id="10" name="TextBox 9">
              <a:extLst>
                <a:ext uri="{FF2B5EF4-FFF2-40B4-BE49-F238E27FC236}">
                  <a16:creationId xmlns:a16="http://schemas.microsoft.com/office/drawing/2014/main" id="{814C0D8B-5C4E-D8D0-9CD5-7CDD6F394C01}"/>
                </a:ext>
              </a:extLst>
            </p:cNvPr>
            <p:cNvSpPr txBox="1"/>
            <p:nvPr/>
          </p:nvSpPr>
          <p:spPr>
            <a:xfrm>
              <a:off x="6237885" y="5343535"/>
              <a:ext cx="2295599"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Voice assisting</a:t>
              </a:r>
            </a:p>
          </p:txBody>
        </p:sp>
        <p:sp>
          <p:nvSpPr>
            <p:cNvPr id="11" name="TextBox 10">
              <a:extLst>
                <a:ext uri="{FF2B5EF4-FFF2-40B4-BE49-F238E27FC236}">
                  <a16:creationId xmlns:a16="http://schemas.microsoft.com/office/drawing/2014/main" id="{F5990BE8-95D9-1C88-01B9-5339269060C7}"/>
                </a:ext>
              </a:extLst>
            </p:cNvPr>
            <p:cNvSpPr txBox="1"/>
            <p:nvPr/>
          </p:nvSpPr>
          <p:spPr>
            <a:xfrm>
              <a:off x="9081283" y="5343535"/>
              <a:ext cx="2583181"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Precise agriculture</a:t>
              </a:r>
            </a:p>
          </p:txBody>
        </p:sp>
        <p:pic>
          <p:nvPicPr>
            <p:cNvPr id="15" name="Picture 14" descr="A group of people running&#10;&#10;Description automatically generated">
              <a:extLst>
                <a:ext uri="{FF2B5EF4-FFF2-40B4-BE49-F238E27FC236}">
                  <a16:creationId xmlns:a16="http://schemas.microsoft.com/office/drawing/2014/main" id="{9F8C98F8-516F-BEA8-9820-C300CD024C3E}"/>
                </a:ext>
              </a:extLst>
            </p:cNvPr>
            <p:cNvPicPr>
              <a:picLocks noChangeAspect="1"/>
            </p:cNvPicPr>
            <p:nvPr/>
          </p:nvPicPr>
          <p:blipFill>
            <a:blip r:embed="rId4"/>
            <a:stretch>
              <a:fillRect/>
            </a:stretch>
          </p:blipFill>
          <p:spPr>
            <a:xfrm>
              <a:off x="6019165" y="1931605"/>
              <a:ext cx="2743200" cy="1371600"/>
            </a:xfrm>
            <a:prstGeom prst="rect">
              <a:avLst/>
            </a:prstGeom>
          </p:spPr>
        </p:pic>
        <p:pic>
          <p:nvPicPr>
            <p:cNvPr id="17" name="Picture 16" descr="Diagram&#10;&#10;Description automatically generated">
              <a:extLst>
                <a:ext uri="{FF2B5EF4-FFF2-40B4-BE49-F238E27FC236}">
                  <a16:creationId xmlns:a16="http://schemas.microsoft.com/office/drawing/2014/main" id="{4E50D85F-7688-6602-0734-A35F03FADCD5}"/>
                </a:ext>
              </a:extLst>
            </p:cNvPr>
            <p:cNvPicPr>
              <a:picLocks noChangeAspect="1"/>
            </p:cNvPicPr>
            <p:nvPr/>
          </p:nvPicPr>
          <p:blipFill>
            <a:blip r:embed="rId5"/>
            <a:stretch>
              <a:fillRect/>
            </a:stretch>
          </p:blipFill>
          <p:spPr>
            <a:xfrm>
              <a:off x="9687073" y="1931605"/>
              <a:ext cx="1371600" cy="1371600"/>
            </a:xfrm>
            <a:prstGeom prst="rect">
              <a:avLst/>
            </a:prstGeom>
          </p:spPr>
        </p:pic>
        <p:pic>
          <p:nvPicPr>
            <p:cNvPr id="19" name="Picture 18" descr="A person standing at a desk&#10;&#10;Description automatically generated with low confidence">
              <a:extLst>
                <a:ext uri="{FF2B5EF4-FFF2-40B4-BE49-F238E27FC236}">
                  <a16:creationId xmlns:a16="http://schemas.microsoft.com/office/drawing/2014/main" id="{3B6417A4-C89D-F1AD-F5DC-D0927DBA76AD}"/>
                </a:ext>
              </a:extLst>
            </p:cNvPr>
            <p:cNvPicPr>
              <a:picLocks noChangeAspect="1"/>
            </p:cNvPicPr>
            <p:nvPr/>
          </p:nvPicPr>
          <p:blipFill>
            <a:blip r:embed="rId6"/>
            <a:stretch>
              <a:fillRect/>
            </a:stretch>
          </p:blipFill>
          <p:spPr>
            <a:xfrm>
              <a:off x="6699885" y="3971935"/>
              <a:ext cx="1371600" cy="1371600"/>
            </a:xfrm>
            <a:prstGeom prst="rect">
              <a:avLst/>
            </a:prstGeom>
          </p:spPr>
        </p:pic>
        <p:pic>
          <p:nvPicPr>
            <p:cNvPr id="21" name="Picture 20">
              <a:extLst>
                <a:ext uri="{FF2B5EF4-FFF2-40B4-BE49-F238E27FC236}">
                  <a16:creationId xmlns:a16="http://schemas.microsoft.com/office/drawing/2014/main" id="{BBE8EB6D-67A3-C580-E418-929670B66A3C}"/>
                </a:ext>
              </a:extLst>
            </p:cNvPr>
            <p:cNvPicPr>
              <a:picLocks noChangeAspect="1"/>
            </p:cNvPicPr>
            <p:nvPr/>
          </p:nvPicPr>
          <p:blipFill>
            <a:blip r:embed="rId7"/>
            <a:stretch>
              <a:fillRect/>
            </a:stretch>
          </p:blipFill>
          <p:spPr>
            <a:xfrm>
              <a:off x="9182248" y="3971935"/>
              <a:ext cx="2381250" cy="1371600"/>
            </a:xfrm>
            <a:prstGeom prst="rect">
              <a:avLst/>
            </a:prstGeom>
          </p:spPr>
        </p:pic>
      </p:grpSp>
      <p:sp>
        <p:nvSpPr>
          <p:cNvPr id="22" name="TextBox 21">
            <a:extLst>
              <a:ext uri="{FF2B5EF4-FFF2-40B4-BE49-F238E27FC236}">
                <a16:creationId xmlns:a16="http://schemas.microsoft.com/office/drawing/2014/main" id="{CB2C67A9-6DCD-2513-A0A4-9BD11755934C}"/>
              </a:ext>
            </a:extLst>
          </p:cNvPr>
          <p:cNvSpPr txBox="1"/>
          <p:nvPr/>
        </p:nvSpPr>
        <p:spPr>
          <a:xfrm>
            <a:off x="5640157" y="5795067"/>
            <a:ext cx="5410135" cy="523220"/>
          </a:xfrm>
          <a:prstGeom prst="rect">
            <a:avLst/>
          </a:prstGeom>
          <a:noFill/>
        </p:spPr>
        <p:txBody>
          <a:bodyPr wrap="none" rtlCol="0">
            <a:spAutoFit/>
          </a:bodyPr>
          <a:lstStyle/>
          <a:p>
            <a:pPr algn="ctr" defTabSz="457189">
              <a:spcBef>
                <a:spcPct val="20000"/>
              </a:spcBef>
              <a:buClr>
                <a:schemeClr val="tx1">
                  <a:lumMod val="75000"/>
                  <a:lumOff val="25000"/>
                </a:schemeClr>
              </a:buClr>
            </a:pPr>
            <a:r>
              <a:rPr lang="en-US" sz="2800" b="1" dirty="0">
                <a:solidFill>
                  <a:srgbClr val="FF0000"/>
                </a:solidFill>
                <a:latin typeface="Gotham Book"/>
              </a:rPr>
              <a:t>Privacy-sensitive Machine Learning</a:t>
            </a:r>
          </a:p>
        </p:txBody>
      </p:sp>
    </p:spTree>
    <p:extLst>
      <p:ext uri="{BB962C8B-B14F-4D97-AF65-F5344CB8AC3E}">
        <p14:creationId xmlns:p14="http://schemas.microsoft.com/office/powerpoint/2010/main" val="18533085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22"/>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0FCC8D-D6EF-B7CE-16B9-0386BDCD27F1}"/>
              </a:ext>
            </a:extLst>
          </p:cNvPr>
          <p:cNvSpPr>
            <a:spLocks noGrp="1"/>
          </p:cNvSpPr>
          <p:nvPr>
            <p:ph type="title"/>
          </p:nvPr>
        </p:nvSpPr>
        <p:spPr/>
        <p:txBody>
          <a:bodyPr>
            <a:normAutofit/>
          </a:bodyPr>
          <a:lstStyle/>
          <a:p>
            <a:r>
              <a:rPr lang="en-CN" dirty="0"/>
              <a:t>Federate</a:t>
            </a:r>
            <a:r>
              <a:rPr lang="en-US" dirty="0"/>
              <a:t>d</a:t>
            </a:r>
            <a:r>
              <a:rPr lang="en-CN" dirty="0"/>
              <a:t> Learning</a:t>
            </a:r>
          </a:p>
        </p:txBody>
      </p:sp>
      <p:sp>
        <p:nvSpPr>
          <p:cNvPr id="4" name="Content Placeholder 3">
            <a:extLst>
              <a:ext uri="{FF2B5EF4-FFF2-40B4-BE49-F238E27FC236}">
                <a16:creationId xmlns:a16="http://schemas.microsoft.com/office/drawing/2014/main" id="{EAE710A2-6F04-8D1E-CA2C-8847F64D3C6E}"/>
              </a:ext>
            </a:extLst>
          </p:cNvPr>
          <p:cNvSpPr>
            <a:spLocks noGrp="1"/>
          </p:cNvSpPr>
          <p:nvPr>
            <p:ph idx="1"/>
          </p:nvPr>
        </p:nvSpPr>
        <p:spPr>
          <a:xfrm>
            <a:off x="609599" y="2081012"/>
            <a:ext cx="5655013" cy="4024165"/>
          </a:xfrm>
        </p:spPr>
        <p:txBody>
          <a:bodyPr>
            <a:normAutofit lnSpcReduction="10000"/>
          </a:bodyPr>
          <a:lstStyle/>
          <a:p>
            <a:pPr marL="236538" indent="-236538">
              <a:buFont typeface="Arial" panose="020B0604020202020204" pitchFamily="34" charset="0"/>
              <a:buChar char="•"/>
            </a:pPr>
            <a:r>
              <a:rPr lang="en-US" dirty="0"/>
              <a:t>Edge device</a:t>
            </a:r>
          </a:p>
          <a:p>
            <a:pPr marL="460375" lvl="2" indent="-223838">
              <a:buFont typeface="Arial" panose="020B0604020202020204" pitchFamily="34" charset="0"/>
              <a:buChar char="•"/>
            </a:pPr>
            <a:r>
              <a:rPr lang="en-US" dirty="0"/>
              <a:t>Local stochastic gradient descent (SGD) training</a:t>
            </a:r>
          </a:p>
          <a:p>
            <a:pPr marL="460375" lvl="2" indent="-223838">
              <a:buFont typeface="Arial" panose="020B0604020202020204" pitchFamily="34" charset="0"/>
              <a:buChar char="•"/>
            </a:pPr>
            <a:r>
              <a:rPr lang="en-US" dirty="0"/>
              <a:t>Model update uploading</a:t>
            </a:r>
          </a:p>
          <a:p>
            <a:pPr marL="236538" indent="-236538">
              <a:buFont typeface="Arial" panose="020B0604020202020204" pitchFamily="34" charset="0"/>
              <a:buChar char="•"/>
            </a:pPr>
            <a:r>
              <a:rPr lang="en-US" dirty="0"/>
              <a:t>Central server</a:t>
            </a:r>
          </a:p>
          <a:p>
            <a:pPr marL="460375" lvl="2" indent="-223838">
              <a:buFont typeface="Arial" panose="020B0604020202020204" pitchFamily="34" charset="0"/>
              <a:buChar char="•"/>
            </a:pPr>
            <a:r>
              <a:rPr lang="en-US" dirty="0"/>
              <a:t>Client selection</a:t>
            </a:r>
          </a:p>
          <a:p>
            <a:pPr marL="460375" lvl="2" indent="-223838">
              <a:buFont typeface="Arial" panose="020B0604020202020204" pitchFamily="34" charset="0"/>
              <a:buChar char="•"/>
            </a:pPr>
            <a:r>
              <a:rPr lang="en-US" dirty="0"/>
              <a:t>Model updates aggregating</a:t>
            </a:r>
          </a:p>
          <a:p>
            <a:pPr marL="236538" lvl="1" indent="-236538">
              <a:buFont typeface="Arial" panose="020B0604020202020204" pitchFamily="34" charset="0"/>
              <a:buChar char="•"/>
            </a:pPr>
            <a:r>
              <a:rPr lang="en-US" sz="2400" dirty="0"/>
              <a:t>Time-to-accuracy</a:t>
            </a:r>
          </a:p>
          <a:p>
            <a:pPr marL="460375" lvl="2" indent="-223838">
              <a:buFont typeface="Arial" panose="020B0604020202020204" pitchFamily="34" charset="0"/>
              <a:buChar char="•"/>
            </a:pPr>
            <a:r>
              <a:rPr lang="en-US" dirty="0"/>
              <a:t>Less time to achieve target accuracy</a:t>
            </a:r>
          </a:p>
          <a:p>
            <a:pPr marL="236538" indent="-236538">
              <a:buFont typeface="Arial" panose="020B0604020202020204" pitchFamily="34" charset="0"/>
              <a:buChar char="•"/>
            </a:pPr>
            <a:r>
              <a:rPr lang="en-US" dirty="0"/>
              <a:t>Hundreds or even millions edge-devices</a:t>
            </a:r>
          </a:p>
          <a:p>
            <a:pPr marL="460375" lvl="2" indent="-223838">
              <a:buFont typeface="Arial" panose="020B0604020202020204" pitchFamily="34" charset="0"/>
              <a:buChar char="•"/>
            </a:pPr>
            <a:r>
              <a:rPr lang="en-US" dirty="0"/>
              <a:t>Data Heterogeneity</a:t>
            </a:r>
          </a:p>
          <a:p>
            <a:pPr marL="460375" lvl="2" indent="-223838">
              <a:buFont typeface="Arial" panose="020B0604020202020204" pitchFamily="34" charset="0"/>
              <a:buChar char="•"/>
            </a:pPr>
            <a:r>
              <a:rPr lang="en-US" dirty="0"/>
              <a:t>System Heterogeneity</a:t>
            </a:r>
          </a:p>
        </p:txBody>
      </p:sp>
      <p:sp>
        <p:nvSpPr>
          <p:cNvPr id="6" name="Footer Placeholder 5">
            <a:extLst>
              <a:ext uri="{FF2B5EF4-FFF2-40B4-BE49-F238E27FC236}">
                <a16:creationId xmlns:a16="http://schemas.microsoft.com/office/drawing/2014/main" id="{215E6F4B-DB9F-6821-7D5B-A3F84D43F7CD}"/>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22AAA513-F5EE-C7DA-2CBC-6ECEE2C75827}"/>
              </a:ext>
            </a:extLst>
          </p:cNvPr>
          <p:cNvSpPr>
            <a:spLocks noGrp="1"/>
          </p:cNvSpPr>
          <p:nvPr>
            <p:ph type="sldNum" sz="quarter" idx="12"/>
          </p:nvPr>
        </p:nvSpPr>
        <p:spPr/>
        <p:txBody>
          <a:bodyPr/>
          <a:lstStyle/>
          <a:p>
            <a:fld id="{EC1CCB57-D0DB-F84B-8243-E6A2833782F6}" type="slidenum">
              <a:rPr lang="en-CN" smtClean="0"/>
              <a:t>3</a:t>
            </a:fld>
            <a:endParaRPr lang="en-CN"/>
          </a:p>
        </p:txBody>
      </p:sp>
      <p:pic>
        <p:nvPicPr>
          <p:cNvPr id="3" name="Graphic 26" descr="Smart Phone with solid fill">
            <a:extLst>
              <a:ext uri="{FF2B5EF4-FFF2-40B4-BE49-F238E27FC236}">
                <a16:creationId xmlns:a16="http://schemas.microsoft.com/office/drawing/2014/main" id="{4465F8FE-F935-833F-0002-B1639193299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657830" y="3804638"/>
            <a:ext cx="640080" cy="640080"/>
          </a:xfrm>
          <a:prstGeom prst="rect">
            <a:avLst/>
          </a:prstGeom>
        </p:spPr>
      </p:pic>
      <p:pic>
        <p:nvPicPr>
          <p:cNvPr id="5" name="Graphic 4" descr="Smart Phone with solid fill">
            <a:extLst>
              <a:ext uri="{FF2B5EF4-FFF2-40B4-BE49-F238E27FC236}">
                <a16:creationId xmlns:a16="http://schemas.microsoft.com/office/drawing/2014/main" id="{09E80466-0F33-7813-62E0-A88C40D02D06}"/>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07762" y="3905931"/>
            <a:ext cx="365760" cy="365760"/>
          </a:xfrm>
          <a:prstGeom prst="rect">
            <a:avLst/>
          </a:prstGeom>
        </p:spPr>
      </p:pic>
      <p:grpSp>
        <p:nvGrpSpPr>
          <p:cNvPr id="68" name="Group 67">
            <a:extLst>
              <a:ext uri="{FF2B5EF4-FFF2-40B4-BE49-F238E27FC236}">
                <a16:creationId xmlns:a16="http://schemas.microsoft.com/office/drawing/2014/main" id="{30A4B038-7F8E-F8D1-B565-14D449677BF7}"/>
              </a:ext>
            </a:extLst>
          </p:cNvPr>
          <p:cNvGrpSpPr/>
          <p:nvPr/>
        </p:nvGrpSpPr>
        <p:grpSpPr>
          <a:xfrm>
            <a:off x="6310060" y="5118446"/>
            <a:ext cx="3272150" cy="557681"/>
            <a:chOff x="6310060" y="4501226"/>
            <a:chExt cx="3272150" cy="557681"/>
          </a:xfrm>
        </p:grpSpPr>
        <p:grpSp>
          <p:nvGrpSpPr>
            <p:cNvPr id="53" name="Group 52">
              <a:extLst>
                <a:ext uri="{FF2B5EF4-FFF2-40B4-BE49-F238E27FC236}">
                  <a16:creationId xmlns:a16="http://schemas.microsoft.com/office/drawing/2014/main" id="{3E77899B-2CA6-55D3-ABD7-2F7F670BE330}"/>
                </a:ext>
              </a:extLst>
            </p:cNvPr>
            <p:cNvGrpSpPr/>
            <p:nvPr/>
          </p:nvGrpSpPr>
          <p:grpSpPr>
            <a:xfrm>
              <a:off x="6310060" y="4520651"/>
              <a:ext cx="520044" cy="520044"/>
              <a:chOff x="7206175" y="4344349"/>
              <a:chExt cx="520044" cy="520044"/>
            </a:xfrm>
          </p:grpSpPr>
          <p:sp>
            <p:nvSpPr>
              <p:cNvPr id="8" name="Oval 7">
                <a:extLst>
                  <a:ext uri="{FF2B5EF4-FFF2-40B4-BE49-F238E27FC236}">
                    <a16:creationId xmlns:a16="http://schemas.microsoft.com/office/drawing/2014/main" id="{86078BB4-AED9-2D5A-EE5B-FEAF3F73BF25}"/>
                  </a:ext>
                </a:extLst>
              </p:cNvPr>
              <p:cNvSpPr/>
              <p:nvPr/>
            </p:nvSpPr>
            <p:spPr>
              <a:xfrm>
                <a:off x="7206175" y="4344349"/>
                <a:ext cx="520044" cy="520044"/>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8B14886C-CC18-BA85-0E19-3B9AB2C77082}"/>
                  </a:ext>
                </a:extLst>
              </p:cNvPr>
              <p:cNvSpPr/>
              <p:nvPr/>
            </p:nvSpPr>
            <p:spPr>
              <a:xfrm>
                <a:off x="7271192" y="4420391"/>
                <a:ext cx="196593" cy="196593"/>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F0719C7A-DA9B-CB65-729A-561FF6841F6B}"/>
                  </a:ext>
                </a:extLst>
              </p:cNvPr>
              <p:cNvSpPr/>
              <p:nvPr/>
            </p:nvSpPr>
            <p:spPr>
              <a:xfrm>
                <a:off x="7534473" y="4448184"/>
                <a:ext cx="138614" cy="138614"/>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00E2EDE6-63D8-F42F-5E78-99C54F95FE49}"/>
                  </a:ext>
                </a:extLst>
              </p:cNvPr>
              <p:cNvSpPr/>
              <p:nvPr/>
            </p:nvSpPr>
            <p:spPr>
              <a:xfrm>
                <a:off x="7590879" y="4628490"/>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B55DB2DE-06FE-CDC7-BE28-CC542BCB7B0C}"/>
                  </a:ext>
                </a:extLst>
              </p:cNvPr>
              <p:cNvSpPr/>
              <p:nvPr/>
            </p:nvSpPr>
            <p:spPr>
              <a:xfrm>
                <a:off x="7379189" y="4639513"/>
                <a:ext cx="211649" cy="211649"/>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4" name="Group 53">
              <a:extLst>
                <a:ext uri="{FF2B5EF4-FFF2-40B4-BE49-F238E27FC236}">
                  <a16:creationId xmlns:a16="http://schemas.microsoft.com/office/drawing/2014/main" id="{40BFFA79-197E-C8F9-5EC0-9B4603E2B349}"/>
                </a:ext>
              </a:extLst>
            </p:cNvPr>
            <p:cNvGrpSpPr/>
            <p:nvPr/>
          </p:nvGrpSpPr>
          <p:grpSpPr>
            <a:xfrm>
              <a:off x="7086116" y="4601728"/>
              <a:ext cx="321776" cy="321776"/>
              <a:chOff x="7793319" y="4432008"/>
              <a:chExt cx="321776" cy="321776"/>
            </a:xfrm>
          </p:grpSpPr>
          <p:sp>
            <p:nvSpPr>
              <p:cNvPr id="13" name="Oval 12">
                <a:extLst>
                  <a:ext uri="{FF2B5EF4-FFF2-40B4-BE49-F238E27FC236}">
                    <a16:creationId xmlns:a16="http://schemas.microsoft.com/office/drawing/2014/main" id="{9C3D8FF9-6958-0C88-73CC-18C91DD07620}"/>
                  </a:ext>
                </a:extLst>
              </p:cNvPr>
              <p:cNvSpPr/>
              <p:nvPr/>
            </p:nvSpPr>
            <p:spPr>
              <a:xfrm>
                <a:off x="7793319" y="4432008"/>
                <a:ext cx="321776" cy="321776"/>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141C04AB-2C5E-9591-7DAA-FC2ED32C03DB}"/>
                  </a:ext>
                </a:extLst>
              </p:cNvPr>
              <p:cNvSpPr/>
              <p:nvPr/>
            </p:nvSpPr>
            <p:spPr>
              <a:xfrm>
                <a:off x="7851365" y="4593851"/>
                <a:ext cx="131080" cy="131080"/>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99991480-1FD7-C841-06BF-FB5AEC88E921}"/>
                  </a:ext>
                </a:extLst>
              </p:cNvPr>
              <p:cNvSpPr/>
              <p:nvPr/>
            </p:nvSpPr>
            <p:spPr>
              <a:xfrm>
                <a:off x="7916687" y="4478431"/>
                <a:ext cx="92422" cy="92422"/>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5CC9893-28BE-D687-F4CC-23B1B80467C6}"/>
                  </a:ext>
                </a:extLst>
              </p:cNvPr>
              <p:cNvSpPr/>
              <p:nvPr/>
            </p:nvSpPr>
            <p:spPr>
              <a:xfrm>
                <a:off x="8007023" y="4620331"/>
                <a:ext cx="54813" cy="54813"/>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5" name="Group 54">
              <a:extLst>
                <a:ext uri="{FF2B5EF4-FFF2-40B4-BE49-F238E27FC236}">
                  <a16:creationId xmlns:a16="http://schemas.microsoft.com/office/drawing/2014/main" id="{BA99B3DC-E0FE-3C87-B905-217DE5152F97}"/>
                </a:ext>
              </a:extLst>
            </p:cNvPr>
            <p:cNvGrpSpPr/>
            <p:nvPr/>
          </p:nvGrpSpPr>
          <p:grpSpPr>
            <a:xfrm>
              <a:off x="7718453" y="4520651"/>
              <a:ext cx="518833" cy="518833"/>
              <a:chOff x="8195889" y="4358483"/>
              <a:chExt cx="518833" cy="518833"/>
            </a:xfrm>
          </p:grpSpPr>
          <p:sp>
            <p:nvSpPr>
              <p:cNvPr id="17" name="Oval 16">
                <a:extLst>
                  <a:ext uri="{FF2B5EF4-FFF2-40B4-BE49-F238E27FC236}">
                    <a16:creationId xmlns:a16="http://schemas.microsoft.com/office/drawing/2014/main" id="{75CD7F61-2CD3-BDB9-A3C8-83F831F5F660}"/>
                  </a:ext>
                </a:extLst>
              </p:cNvPr>
              <p:cNvSpPr/>
              <p:nvPr/>
            </p:nvSpPr>
            <p:spPr>
              <a:xfrm>
                <a:off x="8195889" y="4358483"/>
                <a:ext cx="518833" cy="518833"/>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119A7907-1190-2DC2-71B4-17A3F31F4661}"/>
                  </a:ext>
                </a:extLst>
              </p:cNvPr>
              <p:cNvSpPr/>
              <p:nvPr/>
            </p:nvSpPr>
            <p:spPr>
              <a:xfrm>
                <a:off x="8297776" y="4470098"/>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2CAA06A9-35ED-9B74-DBFC-1247B9D9D456}"/>
                  </a:ext>
                </a:extLst>
              </p:cNvPr>
              <p:cNvSpPr/>
              <p:nvPr/>
            </p:nvSpPr>
            <p:spPr>
              <a:xfrm>
                <a:off x="8282472" y="4610309"/>
                <a:ext cx="138614" cy="138614"/>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48EB5C00-93F8-D252-2BEF-7E5C96CC31D4}"/>
                  </a:ext>
                </a:extLst>
              </p:cNvPr>
              <p:cNvSpPr/>
              <p:nvPr/>
            </p:nvSpPr>
            <p:spPr>
              <a:xfrm>
                <a:off x="8493774" y="4622333"/>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Oval 20">
                <a:extLst>
                  <a:ext uri="{FF2B5EF4-FFF2-40B4-BE49-F238E27FC236}">
                    <a16:creationId xmlns:a16="http://schemas.microsoft.com/office/drawing/2014/main" id="{95553086-7FFE-AA91-ED68-02117CC975BB}"/>
                  </a:ext>
                </a:extLst>
              </p:cNvPr>
              <p:cNvSpPr/>
              <p:nvPr/>
            </p:nvSpPr>
            <p:spPr>
              <a:xfrm>
                <a:off x="8466566" y="4728666"/>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a:extLst>
                  <a:ext uri="{FF2B5EF4-FFF2-40B4-BE49-F238E27FC236}">
                    <a16:creationId xmlns:a16="http://schemas.microsoft.com/office/drawing/2014/main" id="{A1F44E03-E88A-C386-9568-4F739C4FF69A}"/>
                  </a:ext>
                </a:extLst>
              </p:cNvPr>
              <p:cNvSpPr/>
              <p:nvPr/>
            </p:nvSpPr>
            <p:spPr>
              <a:xfrm>
                <a:off x="8618950" y="4546215"/>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a:extLst>
                  <a:ext uri="{FF2B5EF4-FFF2-40B4-BE49-F238E27FC236}">
                    <a16:creationId xmlns:a16="http://schemas.microsoft.com/office/drawing/2014/main" id="{99A37A94-F11C-00A7-6243-E5F516D3F2BB}"/>
                  </a:ext>
                </a:extLst>
              </p:cNvPr>
              <p:cNvSpPr/>
              <p:nvPr/>
            </p:nvSpPr>
            <p:spPr>
              <a:xfrm>
                <a:off x="8596463" y="4665899"/>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Oval 23">
                <a:extLst>
                  <a:ext uri="{FF2B5EF4-FFF2-40B4-BE49-F238E27FC236}">
                    <a16:creationId xmlns:a16="http://schemas.microsoft.com/office/drawing/2014/main" id="{3D1912AF-9EF9-9B48-AEDB-59B683102F91}"/>
                  </a:ext>
                </a:extLst>
              </p:cNvPr>
              <p:cNvSpPr/>
              <p:nvPr/>
            </p:nvSpPr>
            <p:spPr>
              <a:xfrm>
                <a:off x="8358735" y="4769590"/>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E67AE13B-0204-482F-DBDF-DC58977AB5D6}"/>
                  </a:ext>
                </a:extLst>
              </p:cNvPr>
              <p:cNvSpPr/>
              <p:nvPr/>
            </p:nvSpPr>
            <p:spPr>
              <a:xfrm>
                <a:off x="8459738" y="4468391"/>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7" name="Group 56">
              <a:extLst>
                <a:ext uri="{FF2B5EF4-FFF2-40B4-BE49-F238E27FC236}">
                  <a16:creationId xmlns:a16="http://schemas.microsoft.com/office/drawing/2014/main" id="{9259F02F-D4D0-FFF6-E055-76D67A21C466}"/>
                </a:ext>
              </a:extLst>
            </p:cNvPr>
            <p:cNvGrpSpPr/>
            <p:nvPr/>
          </p:nvGrpSpPr>
          <p:grpSpPr>
            <a:xfrm>
              <a:off x="9024529" y="4501226"/>
              <a:ext cx="557681" cy="557681"/>
              <a:chOff x="9228374" y="4319635"/>
              <a:chExt cx="557681" cy="557681"/>
            </a:xfrm>
          </p:grpSpPr>
          <p:sp>
            <p:nvSpPr>
              <p:cNvPr id="27" name="Oval 26">
                <a:extLst>
                  <a:ext uri="{FF2B5EF4-FFF2-40B4-BE49-F238E27FC236}">
                    <a16:creationId xmlns:a16="http://schemas.microsoft.com/office/drawing/2014/main" id="{BA02DB08-A560-E51B-2C39-30237ABDE48E}"/>
                  </a:ext>
                </a:extLst>
              </p:cNvPr>
              <p:cNvSpPr/>
              <p:nvPr/>
            </p:nvSpPr>
            <p:spPr>
              <a:xfrm>
                <a:off x="9228374" y="4319635"/>
                <a:ext cx="557681" cy="557681"/>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12EA5C05-3A43-5FB1-6D35-C78F6BE62B12}"/>
                  </a:ext>
                </a:extLst>
              </p:cNvPr>
              <p:cNvSpPr/>
              <p:nvPr/>
            </p:nvSpPr>
            <p:spPr>
              <a:xfrm>
                <a:off x="9613079" y="4603777"/>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2815E1D1-670E-7E74-C847-77A0C7595107}"/>
                  </a:ext>
                </a:extLst>
              </p:cNvPr>
              <p:cNvSpPr/>
              <p:nvPr/>
            </p:nvSpPr>
            <p:spPr>
              <a:xfrm>
                <a:off x="9401389" y="4614800"/>
                <a:ext cx="211649" cy="211649"/>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24A28F5-7E53-E820-2D1F-4B1CD2A13E61}"/>
                  </a:ext>
                </a:extLst>
              </p:cNvPr>
              <p:cNvSpPr/>
              <p:nvPr/>
            </p:nvSpPr>
            <p:spPr>
              <a:xfrm>
                <a:off x="9265877" y="4407073"/>
                <a:ext cx="211649" cy="211649"/>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8684E027-F867-554D-A804-2BCACA3C7E85}"/>
                  </a:ext>
                </a:extLst>
              </p:cNvPr>
              <p:cNvSpPr/>
              <p:nvPr/>
            </p:nvSpPr>
            <p:spPr>
              <a:xfrm>
                <a:off x="9484584" y="4377262"/>
                <a:ext cx="211649" cy="211649"/>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2A1EC3C8-9FC2-6193-E456-EF7E5DBB0F23}"/>
                  </a:ext>
                </a:extLst>
              </p:cNvPr>
              <p:cNvSpPr/>
              <p:nvPr/>
            </p:nvSpPr>
            <p:spPr>
              <a:xfrm>
                <a:off x="9289493" y="4667517"/>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C21FF399-F0EF-B868-4D3C-D9B3262CFA64}"/>
                  </a:ext>
                </a:extLst>
              </p:cNvPr>
              <p:cNvSpPr/>
              <p:nvPr/>
            </p:nvSpPr>
            <p:spPr>
              <a:xfrm>
                <a:off x="9677777" y="4523062"/>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F24EFC48-1126-34E6-AF43-FAA701141072}"/>
                  </a:ext>
                </a:extLst>
              </p:cNvPr>
              <p:cNvSpPr/>
              <p:nvPr/>
            </p:nvSpPr>
            <p:spPr>
              <a:xfrm>
                <a:off x="9629981" y="4699579"/>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56" name="Group 55">
              <a:extLst>
                <a:ext uri="{FF2B5EF4-FFF2-40B4-BE49-F238E27FC236}">
                  <a16:creationId xmlns:a16="http://schemas.microsoft.com/office/drawing/2014/main" id="{B1F15115-AF7A-F8EE-75A0-BC2206B19654}"/>
                </a:ext>
              </a:extLst>
            </p:cNvPr>
            <p:cNvGrpSpPr/>
            <p:nvPr/>
          </p:nvGrpSpPr>
          <p:grpSpPr>
            <a:xfrm>
              <a:off x="8507762" y="4584801"/>
              <a:ext cx="371839" cy="371839"/>
              <a:chOff x="8789693" y="4370329"/>
              <a:chExt cx="371839" cy="371839"/>
            </a:xfrm>
          </p:grpSpPr>
          <p:sp>
            <p:nvSpPr>
              <p:cNvPr id="26" name="Oval 25">
                <a:extLst>
                  <a:ext uri="{FF2B5EF4-FFF2-40B4-BE49-F238E27FC236}">
                    <a16:creationId xmlns:a16="http://schemas.microsoft.com/office/drawing/2014/main" id="{919EDF6E-F054-85EE-6847-2276C16304F8}"/>
                  </a:ext>
                </a:extLst>
              </p:cNvPr>
              <p:cNvSpPr/>
              <p:nvPr/>
            </p:nvSpPr>
            <p:spPr>
              <a:xfrm>
                <a:off x="8789693" y="4370329"/>
                <a:ext cx="371839" cy="371839"/>
              </a:xfrm>
              <a:prstGeom prst="ellipse">
                <a:avLst/>
              </a:prstGeom>
              <a:noFill/>
              <a:ln>
                <a:solidFill>
                  <a:srgbClr val="595959"/>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1C66C7F4-1674-3FC2-89E6-D965FC9AEF3D}"/>
                  </a:ext>
                </a:extLst>
              </p:cNvPr>
              <p:cNvSpPr/>
              <p:nvPr/>
            </p:nvSpPr>
            <p:spPr>
              <a:xfrm>
                <a:off x="8804391" y="4422988"/>
                <a:ext cx="250550" cy="250550"/>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69B670C7-7759-F77C-108C-DB8D53571B13}"/>
                  </a:ext>
                </a:extLst>
              </p:cNvPr>
              <p:cNvSpPr/>
              <p:nvPr/>
            </p:nvSpPr>
            <p:spPr>
              <a:xfrm>
                <a:off x="9045928" y="4552063"/>
                <a:ext cx="82208" cy="82208"/>
              </a:xfrm>
              <a:prstGeom prst="ellipse">
                <a:avLst/>
              </a:prstGeom>
              <a:solidFill>
                <a:schemeClr val="tx1">
                  <a:lumMod val="65000"/>
                  <a:lumOff val="35000"/>
                </a:schemeClr>
              </a:solidFill>
              <a:ln>
                <a:no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38" name="Graphic 37" descr="Syncing cloud with solid fill">
            <a:extLst>
              <a:ext uri="{FF2B5EF4-FFF2-40B4-BE49-F238E27FC236}">
                <a16:creationId xmlns:a16="http://schemas.microsoft.com/office/drawing/2014/main" id="{F53116FB-4D9E-14D8-BCBB-BD4431778DCA}"/>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7307579" y="2170865"/>
            <a:ext cx="1294396" cy="1371600"/>
          </a:xfrm>
          <a:prstGeom prst="rect">
            <a:avLst/>
          </a:prstGeom>
        </p:spPr>
      </p:pic>
      <p:sp>
        <p:nvSpPr>
          <p:cNvPr id="39" name="文本框 72">
            <a:extLst>
              <a:ext uri="{FF2B5EF4-FFF2-40B4-BE49-F238E27FC236}">
                <a16:creationId xmlns:a16="http://schemas.microsoft.com/office/drawing/2014/main" id="{B9A6417C-A2CC-8418-9C6B-9A24E82FDE72}"/>
              </a:ext>
            </a:extLst>
          </p:cNvPr>
          <p:cNvSpPr txBox="1"/>
          <p:nvPr/>
        </p:nvSpPr>
        <p:spPr>
          <a:xfrm>
            <a:off x="9600777" y="2856665"/>
            <a:ext cx="2514150" cy="1138773"/>
          </a:xfrm>
          <a:prstGeom prst="rect">
            <a:avLst/>
          </a:prstGeom>
          <a:noFill/>
        </p:spPr>
        <p:txBody>
          <a:bodyPr wrap="square" lIns="91440" tIns="45720" rIns="91440" bIns="45720" rtlCol="0" anchor="t">
            <a:spAutoFit/>
          </a:bodyPr>
          <a:lstStyle/>
          <a:p>
            <a:pPr marL="11113" lvl="2" defTabSz="457189">
              <a:spcBef>
                <a:spcPct val="20000"/>
              </a:spcBef>
              <a:buClr>
                <a:schemeClr val="tx1">
                  <a:lumMod val="75000"/>
                  <a:lumOff val="25000"/>
                </a:schemeClr>
              </a:buClr>
            </a:pPr>
            <a:r>
              <a:rPr lang="en-US" altLang="zh-CN" sz="2000" b="1" dirty="0">
                <a:solidFill>
                  <a:srgbClr val="FF0000"/>
                </a:solidFill>
                <a:latin typeface="Gotham Book"/>
              </a:rPr>
              <a:t>System Heterogeneity</a:t>
            </a:r>
          </a:p>
          <a:p>
            <a:pPr marL="11113" lvl="2" defTabSz="457189">
              <a:spcBef>
                <a:spcPct val="20000"/>
              </a:spcBef>
              <a:buClr>
                <a:schemeClr val="tx1">
                  <a:lumMod val="75000"/>
                  <a:lumOff val="25000"/>
                </a:schemeClr>
              </a:buClr>
            </a:pPr>
            <a:r>
              <a:rPr lang="en-US" altLang="zh-CN" sz="2000" dirty="0">
                <a:highlight>
                  <a:srgbClr val="FFFF00"/>
                </a:highlight>
                <a:latin typeface="Gotham Book"/>
              </a:rPr>
              <a:t>Network Bandwidth</a:t>
            </a:r>
          </a:p>
          <a:p>
            <a:pPr marL="11113" lvl="2" defTabSz="457189">
              <a:spcBef>
                <a:spcPct val="20000"/>
              </a:spcBef>
              <a:buClr>
                <a:schemeClr val="tx1">
                  <a:lumMod val="75000"/>
                  <a:lumOff val="25000"/>
                </a:schemeClr>
              </a:buClr>
            </a:pPr>
            <a:r>
              <a:rPr lang="en-US" altLang="zh-CN" sz="2000" dirty="0">
                <a:solidFill>
                  <a:schemeClr val="tx1">
                    <a:lumMod val="75000"/>
                    <a:lumOff val="25000"/>
                  </a:schemeClr>
                </a:solidFill>
                <a:highlight>
                  <a:srgbClr val="00FF00"/>
                </a:highlight>
                <a:latin typeface="Gotham Book"/>
              </a:rPr>
              <a:t>Computing Resource</a:t>
            </a:r>
          </a:p>
        </p:txBody>
      </p:sp>
      <p:pic>
        <p:nvPicPr>
          <p:cNvPr id="42" name="Graphic 26" descr="Smart Phone with solid fill">
            <a:extLst>
              <a:ext uri="{FF2B5EF4-FFF2-40B4-BE49-F238E27FC236}">
                <a16:creationId xmlns:a16="http://schemas.microsoft.com/office/drawing/2014/main" id="{0AB36464-1518-5E01-63C3-85D1B3219E2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109844" y="4004154"/>
            <a:ext cx="274320" cy="274320"/>
          </a:xfrm>
          <a:prstGeom prst="rect">
            <a:avLst/>
          </a:prstGeom>
        </p:spPr>
      </p:pic>
      <p:pic>
        <p:nvPicPr>
          <p:cNvPr id="43" name="Graphic 26" descr="Smart Phone with solid fill">
            <a:extLst>
              <a:ext uri="{FF2B5EF4-FFF2-40B4-BE49-F238E27FC236}">
                <a16:creationId xmlns:a16="http://schemas.microsoft.com/office/drawing/2014/main" id="{DCFFF359-9502-374F-61C5-AA4BE526DB7D}"/>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6288438" y="3785183"/>
            <a:ext cx="548640" cy="548640"/>
          </a:xfrm>
          <a:prstGeom prst="rect">
            <a:avLst/>
          </a:prstGeom>
        </p:spPr>
      </p:pic>
      <p:pic>
        <p:nvPicPr>
          <p:cNvPr id="44" name="Graphic 26" descr="Smart Phone with solid fill">
            <a:extLst>
              <a:ext uri="{FF2B5EF4-FFF2-40B4-BE49-F238E27FC236}">
                <a16:creationId xmlns:a16="http://schemas.microsoft.com/office/drawing/2014/main" id="{AF3FE8A7-B086-2821-7E4F-93B01D413439}"/>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078598" y="3854570"/>
            <a:ext cx="457200" cy="457200"/>
          </a:xfrm>
          <a:prstGeom prst="rect">
            <a:avLst/>
          </a:prstGeom>
        </p:spPr>
      </p:pic>
      <p:cxnSp>
        <p:nvCxnSpPr>
          <p:cNvPr id="46" name="直接箭头连接符 101">
            <a:extLst>
              <a:ext uri="{FF2B5EF4-FFF2-40B4-BE49-F238E27FC236}">
                <a16:creationId xmlns:a16="http://schemas.microsoft.com/office/drawing/2014/main" id="{B93B3A96-94F5-78E5-C3F0-5FF51722B77D}"/>
              </a:ext>
            </a:extLst>
          </p:cNvPr>
          <p:cNvCxnSpPr>
            <a:cxnSpLocks/>
            <a:stCxn id="43" idx="0"/>
            <a:endCxn id="38" idx="1"/>
          </p:cNvCxnSpPr>
          <p:nvPr/>
        </p:nvCxnSpPr>
        <p:spPr>
          <a:xfrm flipV="1">
            <a:off x="6562758" y="2856665"/>
            <a:ext cx="744821" cy="928518"/>
          </a:xfrm>
          <a:prstGeom prst="straightConnector1">
            <a:avLst/>
          </a:prstGeom>
          <a:ln w="539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7" name="直接箭头连接符 101">
            <a:extLst>
              <a:ext uri="{FF2B5EF4-FFF2-40B4-BE49-F238E27FC236}">
                <a16:creationId xmlns:a16="http://schemas.microsoft.com/office/drawing/2014/main" id="{E8FB49A1-215B-2C0F-94A8-8701DA253B7C}"/>
              </a:ext>
            </a:extLst>
          </p:cNvPr>
          <p:cNvCxnSpPr>
            <a:cxnSpLocks/>
            <a:stCxn id="42" idx="0"/>
          </p:cNvCxnSpPr>
          <p:nvPr/>
        </p:nvCxnSpPr>
        <p:spPr>
          <a:xfrm flipV="1">
            <a:off x="7247004" y="3257532"/>
            <a:ext cx="288031" cy="746622"/>
          </a:xfrm>
          <a:prstGeom prst="straightConnector1">
            <a:avLst/>
          </a:prstGeom>
          <a:ln w="285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8" name="直接箭头连接符 101">
            <a:extLst>
              <a:ext uri="{FF2B5EF4-FFF2-40B4-BE49-F238E27FC236}">
                <a16:creationId xmlns:a16="http://schemas.microsoft.com/office/drawing/2014/main" id="{C3DFCDC1-07B1-DDD6-B356-C7792BCAEF13}"/>
              </a:ext>
            </a:extLst>
          </p:cNvPr>
          <p:cNvCxnSpPr>
            <a:cxnSpLocks/>
            <a:stCxn id="3" idx="0"/>
          </p:cNvCxnSpPr>
          <p:nvPr/>
        </p:nvCxnSpPr>
        <p:spPr>
          <a:xfrm flipH="1" flipV="1">
            <a:off x="7931684" y="3266450"/>
            <a:ext cx="46186" cy="538188"/>
          </a:xfrm>
          <a:prstGeom prst="straightConnector1">
            <a:avLst/>
          </a:prstGeom>
          <a:ln w="41275">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49" name="直接箭头连接符 101">
            <a:extLst>
              <a:ext uri="{FF2B5EF4-FFF2-40B4-BE49-F238E27FC236}">
                <a16:creationId xmlns:a16="http://schemas.microsoft.com/office/drawing/2014/main" id="{BD35691A-1E3C-571B-F6CA-45CB77D4DA2A}"/>
              </a:ext>
            </a:extLst>
          </p:cNvPr>
          <p:cNvCxnSpPr>
            <a:cxnSpLocks/>
            <a:stCxn id="5" idx="0"/>
          </p:cNvCxnSpPr>
          <p:nvPr/>
        </p:nvCxnSpPr>
        <p:spPr>
          <a:xfrm flipH="1" flipV="1">
            <a:off x="8281935" y="3257532"/>
            <a:ext cx="408707" cy="648399"/>
          </a:xfrm>
          <a:prstGeom prst="straightConnector1">
            <a:avLst/>
          </a:prstGeom>
          <a:ln w="5080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cxnSp>
        <p:nvCxnSpPr>
          <p:cNvPr id="50" name="直接箭头连接符 101">
            <a:extLst>
              <a:ext uri="{FF2B5EF4-FFF2-40B4-BE49-F238E27FC236}">
                <a16:creationId xmlns:a16="http://schemas.microsoft.com/office/drawing/2014/main" id="{B17A4E1C-5695-3FA0-FEEF-13EFE18AF34D}"/>
              </a:ext>
            </a:extLst>
          </p:cNvPr>
          <p:cNvCxnSpPr>
            <a:cxnSpLocks/>
            <a:stCxn id="44" idx="0"/>
            <a:endCxn id="38" idx="3"/>
          </p:cNvCxnSpPr>
          <p:nvPr/>
        </p:nvCxnSpPr>
        <p:spPr>
          <a:xfrm flipH="1" flipV="1">
            <a:off x="8601975" y="2856665"/>
            <a:ext cx="705223" cy="997905"/>
          </a:xfrm>
          <a:prstGeom prst="straightConnector1">
            <a:avLst/>
          </a:prstGeom>
          <a:ln w="44450">
            <a:solidFill>
              <a:srgbClr val="0070C0"/>
            </a:solidFill>
            <a:tailEnd type="triangle" w="lg" len="lg"/>
          </a:ln>
        </p:spPr>
        <p:style>
          <a:lnRef idx="1">
            <a:schemeClr val="accent1"/>
          </a:lnRef>
          <a:fillRef idx="0">
            <a:schemeClr val="accent1"/>
          </a:fillRef>
          <a:effectRef idx="0">
            <a:schemeClr val="accent1"/>
          </a:effectRef>
          <a:fontRef idx="minor">
            <a:schemeClr val="tx1"/>
          </a:fontRef>
        </p:style>
      </p:cxnSp>
      <p:sp>
        <p:nvSpPr>
          <p:cNvPr id="51" name="矩形 85">
            <a:extLst>
              <a:ext uri="{FF2B5EF4-FFF2-40B4-BE49-F238E27FC236}">
                <a16:creationId xmlns:a16="http://schemas.microsoft.com/office/drawing/2014/main" id="{07048D9D-7214-64FF-CE35-F32A3E585B96}"/>
              </a:ext>
            </a:extLst>
          </p:cNvPr>
          <p:cNvSpPr/>
          <p:nvPr/>
        </p:nvSpPr>
        <p:spPr>
          <a:xfrm>
            <a:off x="7649212" y="3785183"/>
            <a:ext cx="657169" cy="674307"/>
          </a:xfrm>
          <a:prstGeom prst="rect">
            <a:avLst/>
          </a:pr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2" name="矩形 85">
            <a:extLst>
              <a:ext uri="{FF2B5EF4-FFF2-40B4-BE49-F238E27FC236}">
                <a16:creationId xmlns:a16="http://schemas.microsoft.com/office/drawing/2014/main" id="{45ACB420-7B54-E801-54B1-CB5EF00A4502}"/>
              </a:ext>
            </a:extLst>
          </p:cNvPr>
          <p:cNvSpPr/>
          <p:nvPr/>
        </p:nvSpPr>
        <p:spPr>
          <a:xfrm>
            <a:off x="8987048" y="3793654"/>
            <a:ext cx="657169" cy="654546"/>
          </a:xfrm>
          <a:prstGeom prst="rect">
            <a:avLst/>
          </a:prstGeom>
          <a:noFill/>
          <a:ln>
            <a:solidFill>
              <a:srgbClr val="C00000"/>
            </a:solidFill>
            <a:prstDash val="sys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文本框 72">
            <a:extLst>
              <a:ext uri="{FF2B5EF4-FFF2-40B4-BE49-F238E27FC236}">
                <a16:creationId xmlns:a16="http://schemas.microsoft.com/office/drawing/2014/main" id="{453913C4-E20A-30F2-E12B-69B8C0A70C0F}"/>
              </a:ext>
            </a:extLst>
          </p:cNvPr>
          <p:cNvSpPr txBox="1"/>
          <p:nvPr/>
        </p:nvSpPr>
        <p:spPr>
          <a:xfrm>
            <a:off x="9715173" y="5050607"/>
            <a:ext cx="2346339" cy="769441"/>
          </a:xfrm>
          <a:prstGeom prst="rect">
            <a:avLst/>
          </a:prstGeom>
          <a:noFill/>
        </p:spPr>
        <p:txBody>
          <a:bodyPr wrap="square" lIns="91440" tIns="45720" rIns="91440" bIns="45720" rtlCol="0" anchor="t">
            <a:spAutoFit/>
          </a:bodyPr>
          <a:lstStyle/>
          <a:p>
            <a:pPr marL="11113" lvl="2" defTabSz="457189">
              <a:spcBef>
                <a:spcPct val="20000"/>
              </a:spcBef>
              <a:buClr>
                <a:schemeClr val="tx1">
                  <a:lumMod val="75000"/>
                  <a:lumOff val="25000"/>
                </a:schemeClr>
              </a:buClr>
            </a:pPr>
            <a:r>
              <a:rPr lang="en-US" altLang="zh-CN" sz="2000" b="1" dirty="0">
                <a:solidFill>
                  <a:srgbClr val="FF0000"/>
                </a:solidFill>
                <a:latin typeface="Gotham Book"/>
              </a:rPr>
              <a:t>Data Heterogeneity</a:t>
            </a:r>
          </a:p>
          <a:p>
            <a:pPr marL="11113" lvl="2" defTabSz="457189">
              <a:spcBef>
                <a:spcPct val="20000"/>
              </a:spcBef>
              <a:buClr>
                <a:schemeClr val="tx1">
                  <a:lumMod val="75000"/>
                  <a:lumOff val="25000"/>
                </a:schemeClr>
              </a:buClr>
            </a:pPr>
            <a:r>
              <a:rPr lang="en-US" altLang="zh-CN" sz="2000" dirty="0">
                <a:solidFill>
                  <a:schemeClr val="tx1">
                    <a:lumMod val="75000"/>
                    <a:lumOff val="25000"/>
                  </a:schemeClr>
                </a:solidFill>
                <a:highlight>
                  <a:srgbClr val="00FFFF"/>
                </a:highlight>
                <a:latin typeface="Gotham Book"/>
              </a:rPr>
              <a:t>Non-</a:t>
            </a:r>
            <a:r>
              <a:rPr lang="en-US" altLang="zh-CN" sz="2000" dirty="0" err="1">
                <a:solidFill>
                  <a:schemeClr val="tx1">
                    <a:lumMod val="75000"/>
                    <a:lumOff val="25000"/>
                  </a:schemeClr>
                </a:solidFill>
                <a:highlight>
                  <a:srgbClr val="00FFFF"/>
                </a:highlight>
                <a:latin typeface="Gotham Book"/>
              </a:rPr>
              <a:t>i.i.d.</a:t>
            </a:r>
            <a:r>
              <a:rPr lang="en-US" altLang="zh-CN" sz="2000" dirty="0">
                <a:solidFill>
                  <a:schemeClr val="tx1">
                    <a:lumMod val="75000"/>
                    <a:lumOff val="25000"/>
                  </a:schemeClr>
                </a:solidFill>
                <a:highlight>
                  <a:srgbClr val="00FFFF"/>
                </a:highlight>
                <a:latin typeface="Gotham Book"/>
              </a:rPr>
              <a:t> Local Data</a:t>
            </a:r>
            <a:endParaRPr lang="en-US" altLang="zh-CN" sz="2000" dirty="0">
              <a:highlight>
                <a:srgbClr val="00FFFF"/>
              </a:highlight>
              <a:latin typeface="Gotham Book"/>
            </a:endParaRPr>
          </a:p>
        </p:txBody>
      </p:sp>
      <p:sp>
        <p:nvSpPr>
          <p:cNvPr id="67" name="文本框 72">
            <a:extLst>
              <a:ext uri="{FF2B5EF4-FFF2-40B4-BE49-F238E27FC236}">
                <a16:creationId xmlns:a16="http://schemas.microsoft.com/office/drawing/2014/main" id="{AFF6D277-CA27-0D49-8888-3AC128CF766E}"/>
              </a:ext>
            </a:extLst>
          </p:cNvPr>
          <p:cNvSpPr txBox="1"/>
          <p:nvPr/>
        </p:nvSpPr>
        <p:spPr>
          <a:xfrm>
            <a:off x="6893398" y="1997518"/>
            <a:ext cx="1936092"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Central Server</a:t>
            </a:r>
            <a:endParaRPr lang="en-US" altLang="zh-CN" sz="2000" dirty="0">
              <a:highlight>
                <a:srgbClr val="00FF00"/>
              </a:highlight>
              <a:latin typeface="Gotham Book"/>
            </a:endParaRPr>
          </a:p>
        </p:txBody>
      </p:sp>
      <p:sp>
        <p:nvSpPr>
          <p:cNvPr id="69" name="文本框 72">
            <a:extLst>
              <a:ext uri="{FF2B5EF4-FFF2-40B4-BE49-F238E27FC236}">
                <a16:creationId xmlns:a16="http://schemas.microsoft.com/office/drawing/2014/main" id="{97594996-7000-4D88-B8ED-41D8C76A1663}"/>
              </a:ext>
            </a:extLst>
          </p:cNvPr>
          <p:cNvSpPr txBox="1"/>
          <p:nvPr/>
        </p:nvSpPr>
        <p:spPr>
          <a:xfrm>
            <a:off x="6986731" y="4572868"/>
            <a:ext cx="1936092" cy="400110"/>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Edge Devices</a:t>
            </a:r>
            <a:endParaRPr lang="en-US" altLang="zh-CN" sz="2000" dirty="0">
              <a:highlight>
                <a:srgbClr val="00FF00"/>
              </a:highlight>
              <a:latin typeface="Gotham Book"/>
            </a:endParaRPr>
          </a:p>
        </p:txBody>
      </p:sp>
    </p:spTree>
    <p:extLst>
      <p:ext uri="{BB962C8B-B14F-4D97-AF65-F5344CB8AC3E}">
        <p14:creationId xmlns:p14="http://schemas.microsoft.com/office/powerpoint/2010/main" val="13027481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1"/>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2"/>
                                        </p:tgtEl>
                                        <p:attrNameLst>
                                          <p:attrName>style.visibility</p:attrName>
                                        </p:attrNameLst>
                                      </p:cBhvr>
                                      <p:to>
                                        <p:strVal val="visible"/>
                                      </p:to>
                                    </p:set>
                                  </p:childTnLst>
                                </p:cTn>
                              </p:par>
                              <p:par>
                                <p:cTn id="9" presetID="16" presetClass="emph" presetSubtype="0" fill="hold" nodeType="withEffect">
                                  <p:stCondLst>
                                    <p:cond delay="0"/>
                                  </p:stCondLst>
                                  <p:iterate type="lt">
                                    <p:tmPct val="4000"/>
                                  </p:iterate>
                                  <p:childTnLst>
                                    <p:set>
                                      <p:cBhvr override="childStyle">
                                        <p:cTn id="10" dur="500" fill="hold"/>
                                        <p:tgtEl>
                                          <p:spTgt spid="4">
                                            <p:txEl>
                                              <p:pRg st="4" end="4"/>
                                            </p:txEl>
                                          </p:spTgt>
                                        </p:tgtEl>
                                        <p:attrNameLst>
                                          <p:attrName>style.color</p:attrName>
                                        </p:attrNameLst>
                                      </p:cBhvr>
                                      <p:to>
                                        <p:clrVal>
                                          <a:schemeClr val="accent2"/>
                                        </p:clrVal>
                                      </p:to>
                                    </p:set>
                                    <p:set>
                                      <p:cBhvr>
                                        <p:cTn id="11" dur="500" fill="hold"/>
                                        <p:tgtEl>
                                          <p:spTgt spid="4">
                                            <p:txEl>
                                              <p:pRg st="4" end="4"/>
                                            </p:txEl>
                                          </p:spTgt>
                                        </p:tgtEl>
                                        <p:attrNameLst>
                                          <p:attrName>fillcolor</p:attrName>
                                        </p:attrNameLst>
                                      </p:cBhvr>
                                      <p:to>
                                        <p:clrVal>
                                          <a:schemeClr val="accent2"/>
                                        </p:clrVal>
                                      </p:to>
                                    </p:set>
                                    <p:set>
                                      <p:cBhvr>
                                        <p:cTn id="12" dur="500" fill="hold"/>
                                        <p:tgtEl>
                                          <p:spTgt spid="4">
                                            <p:txEl>
                                              <p:pRg st="4" end="4"/>
                                            </p:txEl>
                                          </p:spTgt>
                                        </p:tgtEl>
                                        <p:attrNameLst>
                                          <p:attrName>fill.type</p:attrName>
                                        </p:attrNameLst>
                                      </p:cBhvr>
                                      <p:to>
                                        <p:strVal val="solid"/>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8"/>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0"/>
                                        </p:tgtEl>
                                        <p:attrNameLst>
                                          <p:attrName>style.visibility</p:attrName>
                                        </p:attrNameLst>
                                      </p:cBhvr>
                                      <p:to>
                                        <p:strVal val="visible"/>
                                      </p:to>
                                    </p:set>
                                  </p:childTnLst>
                                </p:cTn>
                              </p:par>
                              <p:par>
                                <p:cTn id="19" presetID="16" presetClass="emph" presetSubtype="0" fill="hold" nodeType="withEffect">
                                  <p:stCondLst>
                                    <p:cond delay="0"/>
                                  </p:stCondLst>
                                  <p:iterate type="lt">
                                    <p:tmPct val="4000"/>
                                  </p:iterate>
                                  <p:childTnLst>
                                    <p:set>
                                      <p:cBhvr override="childStyle">
                                        <p:cTn id="20" dur="500" fill="hold"/>
                                        <p:tgtEl>
                                          <p:spTgt spid="4">
                                            <p:txEl>
                                              <p:pRg st="5" end="5"/>
                                            </p:txEl>
                                          </p:spTgt>
                                        </p:tgtEl>
                                        <p:attrNameLst>
                                          <p:attrName>style.color</p:attrName>
                                        </p:attrNameLst>
                                      </p:cBhvr>
                                      <p:to>
                                        <p:clrVal>
                                          <a:schemeClr val="accent1"/>
                                        </p:clrVal>
                                      </p:to>
                                    </p:set>
                                    <p:set>
                                      <p:cBhvr>
                                        <p:cTn id="21" dur="500" fill="hold"/>
                                        <p:tgtEl>
                                          <p:spTgt spid="4">
                                            <p:txEl>
                                              <p:pRg st="5" end="5"/>
                                            </p:txEl>
                                          </p:spTgt>
                                        </p:tgtEl>
                                        <p:attrNameLst>
                                          <p:attrName>fillcolor</p:attrName>
                                        </p:attrNameLst>
                                      </p:cBhvr>
                                      <p:to>
                                        <p:clrVal>
                                          <a:schemeClr val="accent1"/>
                                        </p:clrVal>
                                      </p:to>
                                    </p:set>
                                    <p:set>
                                      <p:cBhvr>
                                        <p:cTn id="22" dur="500" fill="hold"/>
                                        <p:tgtEl>
                                          <p:spTgt spid="4">
                                            <p:txEl>
                                              <p:pRg st="5" end="5"/>
                                            </p:txEl>
                                          </p:spTgt>
                                        </p:tgtEl>
                                        <p:attrNameLst>
                                          <p:attrName>fill.type</p:attrName>
                                        </p:attrNameLst>
                                      </p:cBhvr>
                                      <p:to>
                                        <p:strVal val="solid"/>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6" end="6"/>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nodeType="clickEffect">
                                  <p:stCondLst>
                                    <p:cond delay="0"/>
                                  </p:stCondLst>
                                  <p:childTnLst>
                                    <p:set>
                                      <p:cBhvr>
                                        <p:cTn id="32" dur="1" fill="hold">
                                          <p:stCondLst>
                                            <p:cond delay="0"/>
                                          </p:stCondLst>
                                        </p:cTn>
                                        <p:tgtEl>
                                          <p:spTgt spid="4">
                                            <p:txEl>
                                              <p:pRg st="8" end="8"/>
                                            </p:txEl>
                                          </p:spTgt>
                                        </p:tgtEl>
                                        <p:attrNameLst>
                                          <p:attrName>style.visibility</p:attrName>
                                        </p:attrNameLst>
                                      </p:cBhvr>
                                      <p:to>
                                        <p:strVal val="visible"/>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nodeType="clickEffect">
                                  <p:stCondLst>
                                    <p:cond delay="0"/>
                                  </p:stCondLst>
                                  <p:childTnLst>
                                    <p:set>
                                      <p:cBhvr>
                                        <p:cTn id="36" dur="1" fill="hold">
                                          <p:stCondLst>
                                            <p:cond delay="0"/>
                                          </p:stCondLst>
                                        </p:cTn>
                                        <p:tgtEl>
                                          <p:spTgt spid="4">
                                            <p:txEl>
                                              <p:pRg st="9" end="9"/>
                                            </p:txEl>
                                          </p:spTgt>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8"/>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66"/>
                                        </p:tgtEl>
                                        <p:attrNameLst>
                                          <p:attrName>style.visibility</p:attrName>
                                        </p:attrNameLst>
                                      </p:cBhvr>
                                      <p:to>
                                        <p:strVal val="visible"/>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nodeType="clickEffect">
                                  <p:stCondLst>
                                    <p:cond delay="0"/>
                                  </p:stCondLst>
                                  <p:childTnLst>
                                    <p:set>
                                      <p:cBhvr>
                                        <p:cTn id="44" dur="1" fill="hold">
                                          <p:stCondLst>
                                            <p:cond delay="0"/>
                                          </p:stCondLst>
                                        </p:cTn>
                                        <p:tgtEl>
                                          <p:spTgt spid="4">
                                            <p:txEl>
                                              <p:pRg st="10" end="10"/>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46"/>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47"/>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50"/>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39"/>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4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p:bldP spid="51" grpId="0" animBg="1"/>
      <p:bldP spid="52" grpId="0" animBg="1"/>
      <p:bldP spid="66"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8B58E037-5608-DE63-33D5-218C097BFB43}"/>
              </a:ext>
            </a:extLst>
          </p:cNvPr>
          <p:cNvPicPr>
            <a:picLocks noChangeAspect="1"/>
          </p:cNvPicPr>
          <p:nvPr/>
        </p:nvPicPr>
        <p:blipFill>
          <a:blip r:embed="rId3"/>
          <a:stretch>
            <a:fillRect/>
          </a:stretch>
        </p:blipFill>
        <p:spPr>
          <a:xfrm>
            <a:off x="6981206" y="2191771"/>
            <a:ext cx="5068866" cy="3801650"/>
          </a:xfrm>
          <a:prstGeom prst="rect">
            <a:avLst/>
          </a:prstGeom>
        </p:spPr>
      </p:pic>
      <p:sp>
        <p:nvSpPr>
          <p:cNvPr id="25" name="TextBox 24">
            <a:extLst>
              <a:ext uri="{FF2B5EF4-FFF2-40B4-BE49-F238E27FC236}">
                <a16:creationId xmlns:a16="http://schemas.microsoft.com/office/drawing/2014/main" id="{9E7835F9-50D5-0ED8-9039-4085AF520699}"/>
              </a:ext>
            </a:extLst>
          </p:cNvPr>
          <p:cNvSpPr txBox="1"/>
          <p:nvPr/>
        </p:nvSpPr>
        <p:spPr>
          <a:xfrm>
            <a:off x="10971419" y="2458034"/>
            <a:ext cx="1117614" cy="400110"/>
          </a:xfrm>
          <a:prstGeom prst="rect">
            <a:avLst/>
          </a:prstGeom>
          <a:noFill/>
        </p:spPr>
        <p:txBody>
          <a:bodyPr wrap="none" rtlCol="0">
            <a:spAutoFit/>
          </a:bodyPr>
          <a:lstStyle/>
          <a:p>
            <a:r>
              <a:rPr lang="en-US" sz="2000" dirty="0">
                <a:solidFill>
                  <a:srgbClr val="7030A0"/>
                </a:solidFill>
                <a:latin typeface="Gotham Book"/>
              </a:rPr>
              <a:t>Acc. Loss</a:t>
            </a:r>
          </a:p>
        </p:txBody>
      </p:sp>
      <p:sp>
        <p:nvSpPr>
          <p:cNvPr id="2" name="Title 1">
            <a:extLst>
              <a:ext uri="{FF2B5EF4-FFF2-40B4-BE49-F238E27FC236}">
                <a16:creationId xmlns:a16="http://schemas.microsoft.com/office/drawing/2014/main" id="{7F4FF02D-F00C-E763-1D5F-BC9E0DBD7A91}"/>
              </a:ext>
            </a:extLst>
          </p:cNvPr>
          <p:cNvSpPr>
            <a:spLocks noGrp="1"/>
          </p:cNvSpPr>
          <p:nvPr>
            <p:ph type="title"/>
          </p:nvPr>
        </p:nvSpPr>
        <p:spPr/>
        <p:txBody>
          <a:bodyPr>
            <a:normAutofit/>
          </a:bodyPr>
          <a:lstStyle/>
          <a:p>
            <a:r>
              <a:rPr lang="en-US" dirty="0"/>
              <a:t>Client Selection</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3C40D7E0-D28A-5A38-7632-AA85AB9AB37C}"/>
                  </a:ext>
                </a:extLst>
              </p:cNvPr>
              <p:cNvSpPr>
                <a:spLocks noGrp="1"/>
              </p:cNvSpPr>
              <p:nvPr>
                <p:ph idx="1"/>
              </p:nvPr>
            </p:nvSpPr>
            <p:spPr>
              <a:xfrm>
                <a:off x="609600" y="2081012"/>
                <a:ext cx="6366636" cy="4024165"/>
              </a:xfrm>
            </p:spPr>
            <p:txBody>
              <a:bodyPr/>
              <a:lstStyle/>
              <a:p>
                <a:pPr marL="236538" indent="-236538">
                  <a:buFont typeface="Arial" panose="020B0604020202020204" pitchFamily="34" charset="0"/>
                  <a:buChar char="•"/>
                </a:pPr>
                <a:r>
                  <a:rPr lang="en-US" dirty="0"/>
                  <a:t>Random selection</a:t>
                </a:r>
              </a:p>
              <a:p>
                <a:pPr marL="460375" lvl="2" indent="-223838">
                  <a:buFont typeface="Arial" panose="020B0604020202020204" pitchFamily="34" charset="0"/>
                  <a:buChar char="•"/>
                </a:pPr>
                <a:r>
                  <a:rPr lang="en-US" dirty="0"/>
                  <a:t>Overlook data heterogeneity </a:t>
                </a:r>
                <a:r>
                  <a:rPr lang="en-US" b="1" dirty="0"/>
                  <a:t>→</a:t>
                </a:r>
                <a:r>
                  <a:rPr lang="en-US" dirty="0"/>
                  <a:t> accuracy loss</a:t>
                </a:r>
              </a:p>
              <a:p>
                <a:pPr marL="460375" lvl="2" indent="-223838">
                  <a:buFont typeface="Arial" panose="020B0604020202020204" pitchFamily="34" charset="0"/>
                  <a:buChar char="•"/>
                </a:pPr>
                <a:r>
                  <a:rPr lang="en-US" dirty="0"/>
                  <a:t>Overlook system heterogeneity </a:t>
                </a:r>
                <a:r>
                  <a:rPr lang="en-US" b="1" dirty="0"/>
                  <a:t>→</a:t>
                </a:r>
                <a:r>
                  <a:rPr lang="en-US" dirty="0"/>
                  <a:t> elongate each round</a:t>
                </a:r>
              </a:p>
              <a:p>
                <a:pPr marL="236538" indent="-236538">
                  <a:buFont typeface="Arial" panose="020B0604020202020204" pitchFamily="34" charset="0"/>
                  <a:buChar char="•"/>
                </a:pPr>
                <a:r>
                  <a:rPr lang="en-US" dirty="0"/>
                  <a:t>Oort </a:t>
                </a:r>
                <a:r>
                  <a:rPr lang="en-US" baseline="30000" dirty="0"/>
                  <a:t>[1]</a:t>
                </a:r>
              </a:p>
              <a:p>
                <a:pPr marL="460375" lvl="2" indent="-223838">
                  <a:buFont typeface="Arial" panose="020B0604020202020204" pitchFamily="34" charset="0"/>
                  <a:buChar char="•"/>
                </a:pPr>
                <a:r>
                  <a:rPr lang="en-US" dirty="0"/>
                  <a:t>Cherry-pick clients based on their statistical and system utilities</a:t>
                </a:r>
              </a:p>
              <a:p>
                <a:r>
                  <a:rPr lang="en-US" dirty="0"/>
                  <a:t>	</a:t>
                </a:r>
                <a14:m>
                  <m:oMath xmlns:m="http://schemas.openxmlformats.org/officeDocument/2006/math">
                    <m:r>
                      <a:rPr lang="en-US" b="0" i="1" smtClean="0">
                        <a:latin typeface="Cambria Math" panose="02040503050406030204" pitchFamily="18" charset="0"/>
                      </a:rPr>
                      <m:t>𝑈𝑡𝑖𝑙</m:t>
                    </m:r>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e>
                    </m:d>
                    <m:r>
                      <a:rPr lang="en-US" b="0" i="1" smtClean="0">
                        <a:latin typeface="Cambria Math" panose="02040503050406030204" pitchFamily="18" charset="0"/>
                      </a:rPr>
                      <m:t>=</m:t>
                    </m:r>
                    <m:sSub>
                      <m:sSubPr>
                        <m:ctrlPr>
                          <a:rPr lang="en-US" b="0" i="1" smtClean="0">
                            <a:latin typeface="Cambria Math" panose="02040503050406030204" pitchFamily="18" charset="0"/>
                          </a:rPr>
                        </m:ctrlPr>
                      </m:sSubPr>
                      <m:e>
                        <m:r>
                          <a:rPr lang="en-US" b="0" i="1" smtClean="0">
                            <a:latin typeface="Cambria Math" panose="02040503050406030204" pitchFamily="18" charset="0"/>
                          </a:rPr>
                          <m:t>𝑈𝑡𝑖𝑙</m:t>
                        </m:r>
                      </m:e>
                      <m:sub>
                        <m:r>
                          <a:rPr lang="en-US" b="0" i="1" smtClean="0">
                            <a:latin typeface="Cambria Math" panose="02040503050406030204" pitchFamily="18" charset="0"/>
                          </a:rPr>
                          <m:t>𝑠𝑡𝑎𝑡</m:t>
                        </m:r>
                        <m:r>
                          <a:rPr lang="en-US" b="0" i="1" smtClean="0">
                            <a:latin typeface="Cambria Math" panose="02040503050406030204" pitchFamily="18" charset="0"/>
                          </a:rPr>
                          <m:t>.</m:t>
                        </m:r>
                      </m:sub>
                    </m:sSub>
                    <m:d>
                      <m:dPr>
                        <m:ctrlPr>
                          <a:rPr lang="en-US" b="0" i="1" smtClean="0">
                            <a:latin typeface="Cambria Math" panose="02040503050406030204" pitchFamily="18" charset="0"/>
                          </a:rPr>
                        </m:ctrlPr>
                      </m:dPr>
                      <m:e>
                        <m:sSub>
                          <m:sSubPr>
                            <m:ctrlPr>
                              <a:rPr lang="en-US" b="0"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e>
                    </m:d>
                    <m:r>
                      <a:rPr lang="en-US" b="0" i="1" smtClean="0">
                        <a:latin typeface="Cambria Math" panose="02040503050406030204" pitchFamily="18" charset="0"/>
                        <a:ea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𝑈𝑡𝑖𝑙</m:t>
                        </m:r>
                      </m:e>
                      <m:sub>
                        <m:r>
                          <a:rPr lang="en-US" b="0" i="1" smtClean="0">
                            <a:latin typeface="Cambria Math" panose="02040503050406030204" pitchFamily="18" charset="0"/>
                          </a:rPr>
                          <m:t>𝑠𝑦𝑠</m:t>
                        </m:r>
                        <m:r>
                          <a:rPr lang="en-US" i="1">
                            <a:latin typeface="Cambria Math" panose="02040503050406030204" pitchFamily="18" charset="0"/>
                          </a:rPr>
                          <m:t>.</m:t>
                        </m:r>
                      </m:sub>
                    </m:sSub>
                    <m:d>
                      <m:dPr>
                        <m:ctrlPr>
                          <a:rPr lang="en-US" i="1">
                            <a:latin typeface="Cambria Math" panose="02040503050406030204" pitchFamily="18" charset="0"/>
                          </a:rPr>
                        </m:ctrlPr>
                      </m:dPr>
                      <m:e>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𝑖</m:t>
                            </m:r>
                          </m:sub>
                        </m:sSub>
                      </m:e>
                    </m:d>
                  </m:oMath>
                </a14:m>
                <a:endParaRPr lang="en-US" dirty="0"/>
              </a:p>
              <a:p>
                <a:pPr marL="236538" indent="-236538">
                  <a:buFont typeface="Arial" panose="020B0604020202020204" pitchFamily="34" charset="0"/>
                  <a:buChar char="•"/>
                </a:pPr>
                <a:r>
                  <a:rPr lang="en-US" dirty="0"/>
                  <a:t>Image classification task on </a:t>
                </a:r>
                <a:r>
                  <a:rPr lang="en-US" dirty="0" err="1"/>
                  <a:t>OpenImage</a:t>
                </a:r>
                <a:r>
                  <a:rPr lang="en-US" dirty="0"/>
                  <a:t> dataset with </a:t>
                </a:r>
                <a:r>
                  <a:rPr lang="en-US" dirty="0" err="1"/>
                  <a:t>ShuffleNet</a:t>
                </a:r>
                <a:r>
                  <a:rPr lang="en-US" dirty="0"/>
                  <a:t> model with </a:t>
                </a:r>
                <a:r>
                  <a:rPr lang="en-US" dirty="0" err="1"/>
                  <a:t>Prox</a:t>
                </a:r>
                <a:r>
                  <a:rPr lang="en-US" baseline="30000" dirty="0"/>
                  <a:t>[2]</a:t>
                </a:r>
                <a:r>
                  <a:rPr lang="en-US" dirty="0"/>
                  <a:t> optimizer</a:t>
                </a:r>
              </a:p>
            </p:txBody>
          </p:sp>
        </mc:Choice>
        <mc:Fallback xmlns="">
          <p:sp>
            <p:nvSpPr>
              <p:cNvPr id="4" name="Content Placeholder 3">
                <a:extLst>
                  <a:ext uri="{FF2B5EF4-FFF2-40B4-BE49-F238E27FC236}">
                    <a16:creationId xmlns:a16="http://schemas.microsoft.com/office/drawing/2014/main" id="{3C40D7E0-D28A-5A38-7632-AA85AB9AB37C}"/>
                  </a:ext>
                </a:extLst>
              </p:cNvPr>
              <p:cNvSpPr>
                <a:spLocks noGrp="1" noRot="1" noChangeAspect="1" noMove="1" noResize="1" noEditPoints="1" noAdjustHandles="1" noChangeArrowheads="1" noChangeShapeType="1" noTextEdit="1"/>
              </p:cNvSpPr>
              <p:nvPr>
                <p:ph idx="1"/>
              </p:nvPr>
            </p:nvSpPr>
            <p:spPr>
              <a:xfrm>
                <a:off x="609600" y="2081012"/>
                <a:ext cx="6366636" cy="4024165"/>
              </a:xfrm>
              <a:blipFill>
                <a:blip r:embed="rId4"/>
                <a:stretch>
                  <a:fillRect l="-1245" t="-1210" r="-1724"/>
                </a:stretch>
              </a:blipFill>
            </p:spPr>
            <p:txBody>
              <a:bodyPr/>
              <a:lstStyle/>
              <a:p>
                <a:r>
                  <a:rPr lang="en-US">
                    <a:noFill/>
                  </a:rPr>
                  <a:t> </a:t>
                </a:r>
              </a:p>
            </p:txBody>
          </p:sp>
        </mc:Fallback>
      </mc:AlternateContent>
      <p:sp>
        <p:nvSpPr>
          <p:cNvPr id="6" name="Footer Placeholder 5">
            <a:extLst>
              <a:ext uri="{FF2B5EF4-FFF2-40B4-BE49-F238E27FC236}">
                <a16:creationId xmlns:a16="http://schemas.microsoft.com/office/drawing/2014/main" id="{31876E49-C31C-8059-A196-6391EA05E5BB}"/>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0D878699-7298-6259-5B6E-9CA99A04340E}"/>
              </a:ext>
            </a:extLst>
          </p:cNvPr>
          <p:cNvSpPr>
            <a:spLocks noGrp="1"/>
          </p:cNvSpPr>
          <p:nvPr>
            <p:ph type="sldNum" sz="quarter" idx="12"/>
          </p:nvPr>
        </p:nvSpPr>
        <p:spPr/>
        <p:txBody>
          <a:bodyPr/>
          <a:lstStyle/>
          <a:p>
            <a:fld id="{EC1CCB57-D0DB-F84B-8243-E6A2833782F6}" type="slidenum">
              <a:rPr lang="en-CN" smtClean="0"/>
              <a:t>4</a:t>
            </a:fld>
            <a:endParaRPr lang="en-CN"/>
          </a:p>
        </p:txBody>
      </p:sp>
      <p:sp>
        <p:nvSpPr>
          <p:cNvPr id="8" name="TextBox 7">
            <a:extLst>
              <a:ext uri="{FF2B5EF4-FFF2-40B4-BE49-F238E27FC236}">
                <a16:creationId xmlns:a16="http://schemas.microsoft.com/office/drawing/2014/main" id="{3AFE0B7E-3180-6BBD-A9E7-8B3A75561C1D}"/>
              </a:ext>
            </a:extLst>
          </p:cNvPr>
          <p:cNvSpPr txBox="1"/>
          <p:nvPr/>
        </p:nvSpPr>
        <p:spPr>
          <a:xfrm>
            <a:off x="609600" y="5765717"/>
            <a:ext cx="6930308" cy="634020"/>
          </a:xfrm>
          <a:prstGeom prst="rect">
            <a:avLst/>
          </a:prstGeom>
          <a:noFill/>
        </p:spPr>
        <p:txBody>
          <a:bodyPr wrap="square" rtlCol="0">
            <a:spAutoFit/>
          </a:bodyPr>
          <a:lstStyle/>
          <a:p>
            <a:pPr defTabSz="457189">
              <a:spcBef>
                <a:spcPct val="20000"/>
              </a:spcBef>
              <a:buClr>
                <a:schemeClr val="tx1">
                  <a:lumMod val="75000"/>
                  <a:lumOff val="25000"/>
                </a:schemeClr>
              </a:buClr>
            </a:pPr>
            <a:r>
              <a:rPr lang="en-US" sz="1600" dirty="0">
                <a:solidFill>
                  <a:schemeClr val="tx1">
                    <a:lumMod val="75000"/>
                    <a:lumOff val="25000"/>
                  </a:schemeClr>
                </a:solidFill>
                <a:latin typeface="Gotham Book"/>
              </a:rPr>
              <a:t>[1] “Oort: Efficient Federated Learning via Guided Participant Selection”, OSDI’21</a:t>
            </a:r>
          </a:p>
          <a:p>
            <a:pPr defTabSz="457189">
              <a:spcBef>
                <a:spcPct val="20000"/>
              </a:spcBef>
              <a:buClr>
                <a:schemeClr val="tx1">
                  <a:lumMod val="75000"/>
                  <a:lumOff val="25000"/>
                </a:schemeClr>
              </a:buClr>
            </a:pPr>
            <a:r>
              <a:rPr lang="en-US" sz="1600" dirty="0">
                <a:solidFill>
                  <a:schemeClr val="tx1">
                    <a:lumMod val="75000"/>
                    <a:lumOff val="25000"/>
                  </a:schemeClr>
                </a:solidFill>
                <a:latin typeface="Gotham Book"/>
              </a:rPr>
              <a:t>[2] “Federated Optimization in Heterogeneous Networks”, MLSys’20</a:t>
            </a:r>
          </a:p>
        </p:txBody>
      </p:sp>
      <p:grpSp>
        <p:nvGrpSpPr>
          <p:cNvPr id="18" name="Group 17">
            <a:extLst>
              <a:ext uri="{FF2B5EF4-FFF2-40B4-BE49-F238E27FC236}">
                <a16:creationId xmlns:a16="http://schemas.microsoft.com/office/drawing/2014/main" id="{0F2D5646-A05C-9C89-034F-87F45A1FECB7}"/>
              </a:ext>
            </a:extLst>
          </p:cNvPr>
          <p:cNvGrpSpPr/>
          <p:nvPr/>
        </p:nvGrpSpPr>
        <p:grpSpPr>
          <a:xfrm>
            <a:off x="7615064" y="1914447"/>
            <a:ext cx="3620782" cy="461665"/>
            <a:chOff x="7539908" y="2190019"/>
            <a:chExt cx="3620782" cy="461665"/>
          </a:xfrm>
        </p:grpSpPr>
        <p:cxnSp>
          <p:nvCxnSpPr>
            <p:cNvPr id="10" name="Straight Connector 9">
              <a:extLst>
                <a:ext uri="{FF2B5EF4-FFF2-40B4-BE49-F238E27FC236}">
                  <a16:creationId xmlns:a16="http://schemas.microsoft.com/office/drawing/2014/main" id="{25F8E9FD-57BE-4B4D-55BC-24379CBF5094}"/>
                </a:ext>
              </a:extLst>
            </p:cNvPr>
            <p:cNvCxnSpPr>
              <a:cxnSpLocks/>
            </p:cNvCxnSpPr>
            <p:nvPr/>
          </p:nvCxnSpPr>
          <p:spPr>
            <a:xfrm>
              <a:off x="7539908" y="2642992"/>
              <a:ext cx="3620782" cy="0"/>
            </a:xfrm>
            <a:prstGeom prst="line">
              <a:avLst/>
            </a:prstGeom>
            <a:ln w="50800">
              <a:solidFill>
                <a:schemeClr val="tx1"/>
              </a:solidFill>
            </a:ln>
            <a:effectLst/>
          </p:spPr>
          <p:style>
            <a:lnRef idx="2">
              <a:schemeClr val="accent1"/>
            </a:lnRef>
            <a:fillRef idx="0">
              <a:schemeClr val="accent1"/>
            </a:fillRef>
            <a:effectRef idx="1">
              <a:schemeClr val="accent1"/>
            </a:effectRef>
            <a:fontRef idx="minor">
              <a:schemeClr val="tx1"/>
            </a:fontRef>
          </p:style>
        </p:cxnSp>
        <p:sp>
          <p:nvSpPr>
            <p:cNvPr id="13" name="Right Arrow 12">
              <a:extLst>
                <a:ext uri="{FF2B5EF4-FFF2-40B4-BE49-F238E27FC236}">
                  <a16:creationId xmlns:a16="http://schemas.microsoft.com/office/drawing/2014/main" id="{B6290671-9D3A-E9D8-EE7B-4C99801F1400}"/>
                </a:ext>
              </a:extLst>
            </p:cNvPr>
            <p:cNvSpPr/>
            <p:nvPr/>
          </p:nvSpPr>
          <p:spPr>
            <a:xfrm rot="10800000">
              <a:off x="7807194" y="2279453"/>
              <a:ext cx="438411" cy="307850"/>
            </a:xfrm>
            <a:prstGeom prst="rightArrow">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862213E4-A55D-0856-A10A-9291A2D24120}"/>
                </a:ext>
              </a:extLst>
            </p:cNvPr>
            <p:cNvSpPr txBox="1"/>
            <p:nvPr/>
          </p:nvSpPr>
          <p:spPr>
            <a:xfrm>
              <a:off x="8175735" y="2190019"/>
              <a:ext cx="972060" cy="461665"/>
            </a:xfrm>
            <a:prstGeom prst="rect">
              <a:avLst/>
            </a:prstGeom>
            <a:noFill/>
          </p:spPr>
          <p:txBody>
            <a:bodyPr wrap="square" rtlCol="0">
              <a:spAutoFit/>
            </a:bodyPr>
            <a:lstStyle/>
            <a:p>
              <a:pPr algn="ctr" defTabSz="457189">
                <a:spcBef>
                  <a:spcPct val="20000"/>
                </a:spcBef>
                <a:buClr>
                  <a:schemeClr val="tx1">
                    <a:lumMod val="75000"/>
                    <a:lumOff val="25000"/>
                  </a:schemeClr>
                </a:buClr>
              </a:pPr>
              <a:r>
                <a:rPr lang="en-US" sz="2400" dirty="0">
                  <a:solidFill>
                    <a:schemeClr val="tx1">
                      <a:lumMod val="75000"/>
                      <a:lumOff val="25000"/>
                    </a:schemeClr>
                  </a:solidFill>
                  <a:latin typeface="Gotham Book"/>
                </a:rPr>
                <a:t>Better</a:t>
              </a:r>
            </a:p>
          </p:txBody>
        </p:sp>
      </p:grpSp>
      <p:cxnSp>
        <p:nvCxnSpPr>
          <p:cNvPr id="20" name="Straight Arrow Connector 19">
            <a:extLst>
              <a:ext uri="{FF2B5EF4-FFF2-40B4-BE49-F238E27FC236}">
                <a16:creationId xmlns:a16="http://schemas.microsoft.com/office/drawing/2014/main" id="{FC3A6E71-EBD4-71D5-6C75-B55DA54983C0}"/>
              </a:ext>
            </a:extLst>
          </p:cNvPr>
          <p:cNvCxnSpPr>
            <a:cxnSpLocks/>
          </p:cNvCxnSpPr>
          <p:nvPr/>
        </p:nvCxnSpPr>
        <p:spPr>
          <a:xfrm>
            <a:off x="11010378" y="2376112"/>
            <a:ext cx="0" cy="563955"/>
          </a:xfrm>
          <a:prstGeom prst="straightConnector1">
            <a:avLst/>
          </a:prstGeom>
          <a:ln w="38100">
            <a:solidFill>
              <a:srgbClr val="7030A0"/>
            </a:solidFill>
            <a:prstDash val="sysDot"/>
            <a:headEnd type="triangle"/>
            <a:tailEnd type="triangle"/>
          </a:ln>
          <a:effectLst/>
        </p:spPr>
        <p:style>
          <a:lnRef idx="2">
            <a:schemeClr val="accent1"/>
          </a:lnRef>
          <a:fillRef idx="0">
            <a:schemeClr val="accent1"/>
          </a:fillRef>
          <a:effectRef idx="1">
            <a:schemeClr val="accent1"/>
          </a:effectRef>
          <a:fontRef idx="minor">
            <a:schemeClr val="tx1"/>
          </a:fontRef>
        </p:style>
      </p:cxnSp>
      <p:cxnSp>
        <p:nvCxnSpPr>
          <p:cNvPr id="27" name="Straight Arrow Connector 26">
            <a:extLst>
              <a:ext uri="{FF2B5EF4-FFF2-40B4-BE49-F238E27FC236}">
                <a16:creationId xmlns:a16="http://schemas.microsoft.com/office/drawing/2014/main" id="{E6A7393E-E684-3026-BA13-1FF211331C9A}"/>
              </a:ext>
            </a:extLst>
          </p:cNvPr>
          <p:cNvCxnSpPr>
            <a:cxnSpLocks/>
          </p:cNvCxnSpPr>
          <p:nvPr/>
        </p:nvCxnSpPr>
        <p:spPr>
          <a:xfrm flipH="1" flipV="1">
            <a:off x="8063978" y="3331923"/>
            <a:ext cx="224491" cy="328283"/>
          </a:xfrm>
          <a:prstGeom prst="straightConnector1">
            <a:avLst/>
          </a:prstGeom>
          <a:ln w="38100">
            <a:solidFill>
              <a:srgbClr val="FFC000"/>
            </a:solidFill>
            <a:tailEnd type="triangle"/>
          </a:ln>
          <a:effectLst/>
        </p:spPr>
        <p:style>
          <a:lnRef idx="2">
            <a:schemeClr val="accent1"/>
          </a:lnRef>
          <a:fillRef idx="0">
            <a:schemeClr val="accent1"/>
          </a:fillRef>
          <a:effectRef idx="1">
            <a:schemeClr val="accent1"/>
          </a:effectRef>
          <a:fontRef idx="minor">
            <a:schemeClr val="tx1"/>
          </a:fontRef>
        </p:style>
      </p:cxnSp>
      <p:sp>
        <p:nvSpPr>
          <p:cNvPr id="32" name="TextBox 31">
            <a:extLst>
              <a:ext uri="{FF2B5EF4-FFF2-40B4-BE49-F238E27FC236}">
                <a16:creationId xmlns:a16="http://schemas.microsoft.com/office/drawing/2014/main" id="{44BF0464-77EE-E2A5-932C-CF1959EB213D}"/>
              </a:ext>
            </a:extLst>
          </p:cNvPr>
          <p:cNvSpPr txBox="1"/>
          <p:nvPr/>
        </p:nvSpPr>
        <p:spPr>
          <a:xfrm>
            <a:off x="8316602" y="3660206"/>
            <a:ext cx="2501967" cy="400110"/>
          </a:xfrm>
          <a:prstGeom prst="rect">
            <a:avLst/>
          </a:prstGeom>
          <a:noFill/>
        </p:spPr>
        <p:txBody>
          <a:bodyPr wrap="none" rtlCol="0">
            <a:spAutoFit/>
          </a:bodyPr>
          <a:lstStyle/>
          <a:p>
            <a:r>
              <a:rPr lang="en-US" sz="2000" dirty="0">
                <a:solidFill>
                  <a:srgbClr val="FFC000"/>
                </a:solidFill>
                <a:latin typeface="Gotham Book"/>
              </a:rPr>
              <a:t>Improved time-to-acc.</a:t>
            </a:r>
          </a:p>
        </p:txBody>
      </p:sp>
      <p:sp>
        <p:nvSpPr>
          <p:cNvPr id="37" name="Right Arrow 36">
            <a:extLst>
              <a:ext uri="{FF2B5EF4-FFF2-40B4-BE49-F238E27FC236}">
                <a16:creationId xmlns:a16="http://schemas.microsoft.com/office/drawing/2014/main" id="{6252D7D9-2EA5-057D-1A9E-13EE6C237188}"/>
              </a:ext>
            </a:extLst>
          </p:cNvPr>
          <p:cNvSpPr/>
          <p:nvPr/>
        </p:nvSpPr>
        <p:spPr>
          <a:xfrm rot="13941325">
            <a:off x="7987334" y="2620029"/>
            <a:ext cx="282640" cy="307850"/>
          </a:xfrm>
          <a:prstGeom prst="rightArrow">
            <a:avLst/>
          </a:prstGeom>
          <a:solidFill>
            <a:srgbClr val="FF0000"/>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38" name="Freeform 37">
            <a:extLst>
              <a:ext uri="{FF2B5EF4-FFF2-40B4-BE49-F238E27FC236}">
                <a16:creationId xmlns:a16="http://schemas.microsoft.com/office/drawing/2014/main" id="{6BC56430-150D-45CF-DFA5-2EE535EF3024}"/>
              </a:ext>
            </a:extLst>
          </p:cNvPr>
          <p:cNvSpPr/>
          <p:nvPr/>
        </p:nvSpPr>
        <p:spPr>
          <a:xfrm>
            <a:off x="7628351" y="2402574"/>
            <a:ext cx="914400" cy="2094270"/>
          </a:xfrm>
          <a:custGeom>
            <a:avLst/>
            <a:gdLst>
              <a:gd name="connsiteX0" fmla="*/ 0 w 914400"/>
              <a:gd name="connsiteY0" fmla="*/ 2094270 h 2094270"/>
              <a:gd name="connsiteX1" fmla="*/ 137786 w 914400"/>
              <a:gd name="connsiteY1" fmla="*/ 766511 h 2094270"/>
              <a:gd name="connsiteX2" fmla="*/ 425885 w 914400"/>
              <a:gd name="connsiteY2" fmla="*/ 102631 h 2094270"/>
              <a:gd name="connsiteX3" fmla="*/ 914400 w 914400"/>
              <a:gd name="connsiteY3" fmla="*/ 2423 h 2094270"/>
              <a:gd name="connsiteX4" fmla="*/ 914400 w 914400"/>
              <a:gd name="connsiteY4" fmla="*/ 2423 h 209427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14400" h="2094270">
                <a:moveTo>
                  <a:pt x="0" y="2094270"/>
                </a:moveTo>
                <a:cubicBezTo>
                  <a:pt x="33402" y="1596360"/>
                  <a:pt x="66805" y="1098451"/>
                  <a:pt x="137786" y="766511"/>
                </a:cubicBezTo>
                <a:cubicBezTo>
                  <a:pt x="208767" y="434571"/>
                  <a:pt x="296449" y="229979"/>
                  <a:pt x="425885" y="102631"/>
                </a:cubicBezTo>
                <a:cubicBezTo>
                  <a:pt x="555321" y="-24717"/>
                  <a:pt x="914400" y="2423"/>
                  <a:pt x="914400" y="2423"/>
                </a:cubicBezTo>
                <a:lnTo>
                  <a:pt x="914400" y="2423"/>
                </a:lnTo>
              </a:path>
            </a:pathLst>
          </a:custGeom>
          <a:noFill/>
          <a:ln w="38100">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pic>
        <p:nvPicPr>
          <p:cNvPr id="39" name="Picture 38">
            <a:extLst>
              <a:ext uri="{FF2B5EF4-FFF2-40B4-BE49-F238E27FC236}">
                <a16:creationId xmlns:a16="http://schemas.microsoft.com/office/drawing/2014/main" id="{6D779E27-B3D2-D21A-E5D6-F10D86853787}"/>
              </a:ext>
            </a:extLst>
          </p:cNvPr>
          <p:cNvPicPr>
            <a:picLocks noChangeAspect="1"/>
          </p:cNvPicPr>
          <p:nvPr/>
        </p:nvPicPr>
        <p:blipFill>
          <a:blip r:embed="rId5"/>
          <a:stretch>
            <a:fillRect/>
          </a:stretch>
        </p:blipFill>
        <p:spPr>
          <a:xfrm>
            <a:off x="8280529" y="2467194"/>
            <a:ext cx="360954" cy="369414"/>
          </a:xfrm>
          <a:prstGeom prst="rect">
            <a:avLst/>
          </a:prstGeom>
          <a:effectLst/>
        </p:spPr>
      </p:pic>
    </p:spTree>
    <p:extLst>
      <p:ext uri="{BB962C8B-B14F-4D97-AF65-F5344CB8AC3E}">
        <p14:creationId xmlns:p14="http://schemas.microsoft.com/office/powerpoint/2010/main" val="661373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3" end="3"/>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xEl>
                                              <p:pRg st="4" end="4"/>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8">
                                            <p:txEl>
                                              <p:pRg st="0" end="0"/>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8">
                                            <p:txEl>
                                              <p:pRg st="1" end="1"/>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17"/>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18"/>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27"/>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32"/>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20"/>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ntr" presetSubtype="0" fill="hold" grpId="0" nodeType="clickEffect">
                                  <p:stCondLst>
                                    <p:cond delay="0"/>
                                  </p:stCondLst>
                                  <p:childTnLst>
                                    <p:set>
                                      <p:cBhvr>
                                        <p:cTn id="40" dur="1" fill="hold">
                                          <p:stCondLst>
                                            <p:cond delay="0"/>
                                          </p:stCondLst>
                                        </p:cTn>
                                        <p:tgtEl>
                                          <p:spTgt spid="38"/>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7"/>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3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P spid="32" grpId="0"/>
      <p:bldP spid="37" grpId="0" animBg="1"/>
      <p:bldP spid="38"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F843558-4CBB-DF4D-CC1B-7DA8F81761DE}"/>
              </a:ext>
            </a:extLst>
          </p:cNvPr>
          <p:cNvSpPr>
            <a:spLocks noGrp="1"/>
          </p:cNvSpPr>
          <p:nvPr>
            <p:ph type="title"/>
          </p:nvPr>
        </p:nvSpPr>
        <p:spPr/>
        <p:txBody>
          <a:bodyPr/>
          <a:lstStyle/>
          <a:p>
            <a:r>
              <a:rPr lang="en-US" dirty="0"/>
              <a:t>Limitation of Oort</a:t>
            </a:r>
          </a:p>
        </p:txBody>
      </p:sp>
      <mc:AlternateContent xmlns:mc="http://schemas.openxmlformats.org/markup-compatibility/2006" xmlns:a14="http://schemas.microsoft.com/office/drawing/2010/main">
        <mc:Choice Requires="a14">
          <p:sp>
            <p:nvSpPr>
              <p:cNvPr id="3" name="Content Placeholder 2">
                <a:extLst>
                  <a:ext uri="{FF2B5EF4-FFF2-40B4-BE49-F238E27FC236}">
                    <a16:creationId xmlns:a16="http://schemas.microsoft.com/office/drawing/2014/main" id="{681CEBA8-EC1B-724E-1508-2C20A4F400F8}"/>
                  </a:ext>
                </a:extLst>
              </p:cNvPr>
              <p:cNvSpPr>
                <a:spLocks noGrp="1"/>
              </p:cNvSpPr>
              <p:nvPr>
                <p:ph idx="1"/>
              </p:nvPr>
            </p:nvSpPr>
            <p:spPr>
              <a:xfrm>
                <a:off x="609600" y="2081012"/>
                <a:ext cx="4563649" cy="4024165"/>
              </a:xfrm>
            </p:spPr>
            <p:txBody>
              <a:bodyPr/>
              <a:lstStyle/>
              <a:p>
                <a:pPr marL="236538" indent="-236538">
                  <a:buFont typeface="Arial" panose="020B0604020202020204" pitchFamily="34" charset="0"/>
                  <a:buChar char="•"/>
                </a:pPr>
                <a:r>
                  <a:rPr lang="en-US" dirty="0"/>
                  <a:t>Image classification task on </a:t>
                </a:r>
                <a:r>
                  <a:rPr lang="en-US" dirty="0" err="1"/>
                  <a:t>OpenImage</a:t>
                </a:r>
                <a:r>
                  <a:rPr lang="en-US" dirty="0"/>
                  <a:t> dataset in one round</a:t>
                </a:r>
              </a:p>
              <a:p>
                <a:pPr marL="460375" lvl="2" indent="-223838">
                  <a:buFont typeface="Arial" panose="020B0604020202020204" pitchFamily="34" charset="0"/>
                  <a:buChar char="•"/>
                </a:pPr>
                <a:r>
                  <a:rPr lang="en-US" dirty="0"/>
                  <a:t>100 out of 120 clients selected</a:t>
                </a:r>
              </a:p>
              <a:p>
                <a:pPr marL="236538" lvl="1" indent="-236538">
                  <a:buFont typeface="Arial" panose="020B0604020202020204" pitchFamily="34" charset="0"/>
                  <a:buChar char="•"/>
                </a:pPr>
                <a:r>
                  <a:rPr lang="en-US" sz="2400" dirty="0"/>
                  <a:t>Client #100 consumes </a:t>
                </a:r>
                <a14:m>
                  <m:oMath xmlns:m="http://schemas.openxmlformats.org/officeDocument/2006/math">
                    <m:r>
                      <a:rPr lang="en-US" sz="2400" smtClean="0">
                        <a:solidFill>
                          <a:srgbClr val="FF0000"/>
                        </a:solidFill>
                        <a:latin typeface="Cambria Math" panose="02040503050406030204" pitchFamily="18" charset="0"/>
                      </a:rPr>
                      <m:t>58.46×</m:t>
                    </m:r>
                  </m:oMath>
                </a14:m>
                <a:r>
                  <a:rPr lang="en-US" sz="2400" dirty="0"/>
                  <a:t> time than client #1</a:t>
                </a:r>
              </a:p>
              <a:p>
                <a:pPr marL="236538" lvl="1" indent="-236538">
                  <a:buFont typeface="Arial" panose="020B0604020202020204" pitchFamily="34" charset="0"/>
                  <a:buChar char="•"/>
                </a:pPr>
                <a:r>
                  <a:rPr lang="en-US" sz="2400" dirty="0">
                    <a:solidFill>
                      <a:schemeClr val="tx1"/>
                    </a:solidFill>
                  </a:rPr>
                  <a:t>Significant time waste for clients #1 - #99 in the </a:t>
                </a:r>
                <a:r>
                  <a:rPr lang="en-US" sz="2400" dirty="0">
                    <a:solidFill>
                      <a:srgbClr val="FF0000"/>
                    </a:solidFill>
                  </a:rPr>
                  <a:t>grey zone </a:t>
                </a:r>
                <a:r>
                  <a:rPr lang="en-US" sz="2400">
                    <a:solidFill>
                      <a:srgbClr val="FF0000"/>
                    </a:solidFill>
                  </a:rPr>
                  <a:t>(Pyramid)</a:t>
                </a:r>
                <a:r>
                  <a:rPr lang="en-US" sz="2400">
                    <a:solidFill>
                      <a:schemeClr val="tx1"/>
                    </a:solidFill>
                  </a:rPr>
                  <a:t>!</a:t>
                </a:r>
                <a:endParaRPr lang="en-US" sz="2400" dirty="0">
                  <a:solidFill>
                    <a:schemeClr val="tx1"/>
                  </a:solidFill>
                </a:endParaRPr>
              </a:p>
              <a:p>
                <a:endParaRPr lang="en-US" dirty="0"/>
              </a:p>
            </p:txBody>
          </p:sp>
        </mc:Choice>
        <mc:Fallback xmlns="">
          <p:sp>
            <p:nvSpPr>
              <p:cNvPr id="3" name="Content Placeholder 2">
                <a:extLst>
                  <a:ext uri="{FF2B5EF4-FFF2-40B4-BE49-F238E27FC236}">
                    <a16:creationId xmlns:a16="http://schemas.microsoft.com/office/drawing/2014/main" id="{681CEBA8-EC1B-724E-1508-2C20A4F400F8}"/>
                  </a:ext>
                </a:extLst>
              </p:cNvPr>
              <p:cNvSpPr>
                <a:spLocks noGrp="1" noRot="1" noChangeAspect="1" noMove="1" noResize="1" noEditPoints="1" noAdjustHandles="1" noChangeArrowheads="1" noChangeShapeType="1" noTextEdit="1"/>
              </p:cNvSpPr>
              <p:nvPr>
                <p:ph idx="1"/>
              </p:nvPr>
            </p:nvSpPr>
            <p:spPr>
              <a:xfrm>
                <a:off x="609600" y="2081012"/>
                <a:ext cx="4563649" cy="4024165"/>
              </a:xfrm>
              <a:blipFill>
                <a:blip r:embed="rId3"/>
                <a:stretch>
                  <a:fillRect l="-1944" t="-1258" r="-278"/>
                </a:stretch>
              </a:blipFill>
            </p:spPr>
            <p:txBody>
              <a:bodyPr/>
              <a:lstStyle/>
              <a:p>
                <a:r>
                  <a:rPr lang="en-CN">
                    <a:noFill/>
                  </a:rPr>
                  <a:t> </a:t>
                </a:r>
              </a:p>
            </p:txBody>
          </p:sp>
        </mc:Fallback>
      </mc:AlternateContent>
      <p:sp>
        <p:nvSpPr>
          <p:cNvPr id="4" name="Footer Placeholder 3">
            <a:extLst>
              <a:ext uri="{FF2B5EF4-FFF2-40B4-BE49-F238E27FC236}">
                <a16:creationId xmlns:a16="http://schemas.microsoft.com/office/drawing/2014/main" id="{02C500FC-1F30-5510-0225-4DC2C299984B}"/>
              </a:ext>
            </a:extLst>
          </p:cNvPr>
          <p:cNvSpPr>
            <a:spLocks noGrp="1"/>
          </p:cNvSpPr>
          <p:nvPr>
            <p:ph type="ftr" sz="quarter" idx="11"/>
          </p:nvPr>
        </p:nvSpPr>
        <p:spPr/>
        <p:txBody>
          <a:bodyPr/>
          <a:lstStyle/>
          <a:p>
            <a:r>
              <a:rPr lang="en-US"/>
              <a:t>PyramidFL@Mobicom'22</a:t>
            </a:r>
            <a:endParaRPr lang="en-CN"/>
          </a:p>
        </p:txBody>
      </p:sp>
      <p:sp>
        <p:nvSpPr>
          <p:cNvPr id="5" name="Slide Number Placeholder 4">
            <a:extLst>
              <a:ext uri="{FF2B5EF4-FFF2-40B4-BE49-F238E27FC236}">
                <a16:creationId xmlns:a16="http://schemas.microsoft.com/office/drawing/2014/main" id="{F36F99EF-75B4-A728-2543-EA7C9D8D5F8F}"/>
              </a:ext>
            </a:extLst>
          </p:cNvPr>
          <p:cNvSpPr>
            <a:spLocks noGrp="1"/>
          </p:cNvSpPr>
          <p:nvPr>
            <p:ph type="sldNum" sz="quarter" idx="12"/>
          </p:nvPr>
        </p:nvSpPr>
        <p:spPr/>
        <p:txBody>
          <a:bodyPr/>
          <a:lstStyle/>
          <a:p>
            <a:fld id="{EC1CCB57-D0DB-F84B-8243-E6A2833782F6}" type="slidenum">
              <a:rPr lang="en-CN" smtClean="0"/>
              <a:t>5</a:t>
            </a:fld>
            <a:endParaRPr lang="en-CN"/>
          </a:p>
        </p:txBody>
      </p:sp>
      <p:pic>
        <p:nvPicPr>
          <p:cNvPr id="11" name="Picture 10" descr="Chart, histogram&#10;&#10;Description automatically generated">
            <a:extLst>
              <a:ext uri="{FF2B5EF4-FFF2-40B4-BE49-F238E27FC236}">
                <a16:creationId xmlns:a16="http://schemas.microsoft.com/office/drawing/2014/main" id="{B8A6E207-9242-2B38-878C-44AAB7134A00}"/>
              </a:ext>
            </a:extLst>
          </p:cNvPr>
          <p:cNvPicPr>
            <a:picLocks noChangeAspect="1"/>
          </p:cNvPicPr>
          <p:nvPr/>
        </p:nvPicPr>
        <p:blipFill>
          <a:blip r:embed="rId4"/>
          <a:stretch>
            <a:fillRect/>
          </a:stretch>
        </p:blipFill>
        <p:spPr>
          <a:xfrm>
            <a:off x="5173249" y="2081012"/>
            <a:ext cx="6787832" cy="3822136"/>
          </a:xfrm>
          <a:prstGeom prst="rect">
            <a:avLst/>
          </a:prstGeom>
        </p:spPr>
      </p:pic>
      <p:sp>
        <p:nvSpPr>
          <p:cNvPr id="12" name="Triangle 11">
            <a:extLst>
              <a:ext uri="{FF2B5EF4-FFF2-40B4-BE49-F238E27FC236}">
                <a16:creationId xmlns:a16="http://schemas.microsoft.com/office/drawing/2014/main" id="{152D72E4-9C28-3E5A-BF15-130697848565}"/>
              </a:ext>
            </a:extLst>
          </p:cNvPr>
          <p:cNvSpPr/>
          <p:nvPr/>
        </p:nvSpPr>
        <p:spPr>
          <a:xfrm rot="5400000">
            <a:off x="7442135" y="2346541"/>
            <a:ext cx="1533173" cy="4225449"/>
          </a:xfrm>
          <a:prstGeom prst="triangle">
            <a:avLst>
              <a:gd name="adj" fmla="val 401"/>
            </a:avLst>
          </a:prstGeom>
          <a:solidFill>
            <a:schemeClr val="bg1"/>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4" name="Straight Arrow Connector 13">
            <a:extLst>
              <a:ext uri="{FF2B5EF4-FFF2-40B4-BE49-F238E27FC236}">
                <a16:creationId xmlns:a16="http://schemas.microsoft.com/office/drawing/2014/main" id="{884C18C4-E1ED-4AD4-74A4-AFC0D6C753DE}"/>
              </a:ext>
            </a:extLst>
          </p:cNvPr>
          <p:cNvCxnSpPr>
            <a:cxnSpLocks/>
          </p:cNvCxnSpPr>
          <p:nvPr/>
        </p:nvCxnSpPr>
        <p:spPr>
          <a:xfrm flipV="1">
            <a:off x="6095999" y="3692679"/>
            <a:ext cx="4338182" cy="1533174"/>
          </a:xfrm>
          <a:prstGeom prst="straightConnector1">
            <a:avLst/>
          </a:prstGeom>
          <a:ln w="38100">
            <a:solidFill>
              <a:schemeClr val="tx1"/>
            </a:solidFill>
            <a:prstDash val="sysDash"/>
            <a:tailEnd type="triangle"/>
          </a:ln>
          <a:effectLst/>
        </p:spPr>
        <p:style>
          <a:lnRef idx="2">
            <a:schemeClr val="accent1"/>
          </a:lnRef>
          <a:fillRef idx="0">
            <a:schemeClr val="accent1"/>
          </a:fillRef>
          <a:effectRef idx="1">
            <a:schemeClr val="accent1"/>
          </a:effectRef>
          <a:fontRef idx="minor">
            <a:schemeClr val="tx1"/>
          </a:fontRef>
        </p:style>
      </p:cxnSp>
      <mc:AlternateContent xmlns:mc="http://schemas.openxmlformats.org/markup-compatibility/2006" xmlns:a14="http://schemas.microsoft.com/office/drawing/2010/main">
        <mc:Choice Requires="a14">
          <p:sp>
            <p:nvSpPr>
              <p:cNvPr id="18" name="TextBox 17">
                <a:extLst>
                  <a:ext uri="{FF2B5EF4-FFF2-40B4-BE49-F238E27FC236}">
                    <a16:creationId xmlns:a16="http://schemas.microsoft.com/office/drawing/2014/main" id="{3085AB51-5A3A-AD14-ED9F-2D1AC7B9FC12}"/>
                  </a:ext>
                </a:extLst>
              </p:cNvPr>
              <p:cNvSpPr txBox="1"/>
              <p:nvPr/>
            </p:nvSpPr>
            <p:spPr>
              <a:xfrm rot="20418886">
                <a:off x="8174970" y="4338562"/>
                <a:ext cx="974947" cy="369332"/>
              </a:xfrm>
              <a:prstGeom prst="rect">
                <a:avLst/>
              </a:prstGeom>
              <a:noFill/>
            </p:spPr>
            <p:txBody>
              <a:bodyPr wrap="none" rtlCol="0">
                <a:spAutoFit/>
              </a:bodyPr>
              <a:lstStyle/>
              <a:p>
                <a:pPr/>
                <a14:m>
                  <m:oMathPara xmlns:m="http://schemas.openxmlformats.org/officeDocument/2006/math">
                    <m:oMathParaPr>
                      <m:jc m:val="centerGroup"/>
                    </m:oMathParaPr>
                    <m:oMath xmlns:m="http://schemas.openxmlformats.org/officeDocument/2006/math">
                      <m:r>
                        <a:rPr lang="en-US" sz="1800" smtClean="0">
                          <a:solidFill>
                            <a:srgbClr val="FF0000"/>
                          </a:solidFill>
                          <a:latin typeface="Cambria Math" panose="02040503050406030204" pitchFamily="18" charset="0"/>
                        </a:rPr>
                        <m:t>58.46×</m:t>
                      </m:r>
                    </m:oMath>
                  </m:oMathPara>
                </a14:m>
                <a:endParaRPr lang="en-US" dirty="0"/>
              </a:p>
            </p:txBody>
          </p:sp>
        </mc:Choice>
        <mc:Fallback xmlns="">
          <p:sp>
            <p:nvSpPr>
              <p:cNvPr id="18" name="TextBox 17">
                <a:extLst>
                  <a:ext uri="{FF2B5EF4-FFF2-40B4-BE49-F238E27FC236}">
                    <a16:creationId xmlns:a16="http://schemas.microsoft.com/office/drawing/2014/main" id="{3085AB51-5A3A-AD14-ED9F-2D1AC7B9FC12}"/>
                  </a:ext>
                </a:extLst>
              </p:cNvPr>
              <p:cNvSpPr txBox="1">
                <a:spLocks noRot="1" noChangeAspect="1" noMove="1" noResize="1" noEditPoints="1" noAdjustHandles="1" noChangeArrowheads="1" noChangeShapeType="1" noTextEdit="1"/>
              </p:cNvSpPr>
              <p:nvPr/>
            </p:nvSpPr>
            <p:spPr>
              <a:xfrm rot="20418886">
                <a:off x="8174970" y="4338562"/>
                <a:ext cx="974947" cy="369332"/>
              </a:xfrm>
              <a:prstGeom prst="rect">
                <a:avLst/>
              </a:prstGeom>
              <a:blipFill>
                <a:blip r:embed="rId5"/>
                <a:stretch>
                  <a:fillRect/>
                </a:stretch>
              </a:blipFill>
            </p:spPr>
            <p:txBody>
              <a:bodyPr/>
              <a:lstStyle/>
              <a:p>
                <a:r>
                  <a:rPr lang="en-US">
                    <a:noFill/>
                  </a:rPr>
                  <a:t> </a:t>
                </a:r>
              </a:p>
            </p:txBody>
          </p:sp>
        </mc:Fallback>
      </mc:AlternateContent>
    </p:spTree>
    <p:extLst>
      <p:ext uri="{BB962C8B-B14F-4D97-AF65-F5344CB8AC3E}">
        <p14:creationId xmlns:p14="http://schemas.microsoft.com/office/powerpoint/2010/main" val="1304806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4"/>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0" nodeType="clickEffect">
                                  <p:stCondLst>
                                    <p:cond delay="0"/>
                                  </p:stCondLst>
                                  <p:childTnLst>
                                    <p:set>
                                      <p:cBhvr>
                                        <p:cTn id="14" dur="1" fill="hold">
                                          <p:stCondLst>
                                            <p:cond delay="0"/>
                                          </p:stCondLst>
                                        </p:cTn>
                                        <p:tgtEl>
                                          <p:spTgt spid="12"/>
                                        </p:tgtEl>
                                        <p:attrNameLst>
                                          <p:attrName>style.visibility</p:attrName>
                                        </p:attrNameLst>
                                      </p:cBhvr>
                                      <p:to>
                                        <p:strVal val="hidden"/>
                                      </p:to>
                                    </p:set>
                                  </p:childTnLst>
                                </p:cTn>
                              </p:par>
                              <p:par>
                                <p:cTn id="15" presetID="1" presetClass="entr" presetSubtype="0" fill="hold" nodeType="withEffect">
                                  <p:stCondLst>
                                    <p:cond delay="0"/>
                                  </p:stCondLst>
                                  <p:childTnLst>
                                    <p:set>
                                      <p:cBhvr>
                                        <p:cTn id="1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8"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936F98-A7FC-86E1-4AE5-640CB01A65EB}"/>
              </a:ext>
            </a:extLst>
          </p:cNvPr>
          <p:cNvSpPr>
            <a:spLocks noGrp="1"/>
          </p:cNvSpPr>
          <p:nvPr>
            <p:ph type="title"/>
          </p:nvPr>
        </p:nvSpPr>
        <p:spPr/>
        <p:txBody>
          <a:bodyPr>
            <a:normAutofit/>
          </a:bodyPr>
          <a:lstStyle/>
          <a:p>
            <a:r>
              <a:rPr lang="en-US" dirty="0"/>
              <a:t>Key Observations</a:t>
            </a:r>
          </a:p>
        </p:txBody>
      </p:sp>
      <p:sp>
        <p:nvSpPr>
          <p:cNvPr id="4" name="Content Placeholder 3">
            <a:extLst>
              <a:ext uri="{FF2B5EF4-FFF2-40B4-BE49-F238E27FC236}">
                <a16:creationId xmlns:a16="http://schemas.microsoft.com/office/drawing/2014/main" id="{8CC4B93B-5A7D-8A5C-EA0D-9D2DACCBF5F6}"/>
              </a:ext>
            </a:extLst>
          </p:cNvPr>
          <p:cNvSpPr>
            <a:spLocks noGrp="1"/>
          </p:cNvSpPr>
          <p:nvPr>
            <p:ph idx="1"/>
          </p:nvPr>
        </p:nvSpPr>
        <p:spPr>
          <a:xfrm>
            <a:off x="609600" y="2081012"/>
            <a:ext cx="5486400" cy="4024165"/>
          </a:xfrm>
        </p:spPr>
        <p:txBody>
          <a:bodyPr/>
          <a:lstStyle/>
          <a:p>
            <a:pPr marL="236538" indent="-236538">
              <a:buFont typeface="Arial" panose="020B0604020202020204" pitchFamily="34" charset="0"/>
              <a:buChar char="•"/>
            </a:pPr>
            <a:r>
              <a:rPr lang="en-US" dirty="0"/>
              <a:t>Under-exploited Statistical Efficiency</a:t>
            </a:r>
          </a:p>
          <a:p>
            <a:pPr marL="460375" lvl="1" indent="-223838">
              <a:buFont typeface="Arial" panose="020B0604020202020204" pitchFamily="34" charset="0"/>
              <a:buChar char="•"/>
            </a:pPr>
            <a:r>
              <a:rPr lang="en-US" dirty="0">
                <a:solidFill>
                  <a:srgbClr val="5687AF"/>
                </a:solidFill>
              </a:rPr>
              <a:t>data samples seen per round </a:t>
            </a:r>
            <a:r>
              <a:rPr lang="en-US" dirty="0"/>
              <a:t>&lt; </a:t>
            </a:r>
            <a:r>
              <a:rPr lang="en-US" dirty="0">
                <a:solidFill>
                  <a:srgbClr val="EA4749"/>
                </a:solidFill>
              </a:rPr>
              <a:t>local total</a:t>
            </a:r>
          </a:p>
        </p:txBody>
      </p:sp>
      <p:sp>
        <p:nvSpPr>
          <p:cNvPr id="6" name="Footer Placeholder 5">
            <a:extLst>
              <a:ext uri="{FF2B5EF4-FFF2-40B4-BE49-F238E27FC236}">
                <a16:creationId xmlns:a16="http://schemas.microsoft.com/office/drawing/2014/main" id="{2EB3AEFA-C877-D311-C5A8-9A18DA9FCB3A}"/>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2F5FBEB3-BDCF-E580-6FDE-E4AA6BE66081}"/>
              </a:ext>
            </a:extLst>
          </p:cNvPr>
          <p:cNvSpPr>
            <a:spLocks noGrp="1"/>
          </p:cNvSpPr>
          <p:nvPr>
            <p:ph type="sldNum" sz="quarter" idx="12"/>
          </p:nvPr>
        </p:nvSpPr>
        <p:spPr/>
        <p:txBody>
          <a:bodyPr/>
          <a:lstStyle/>
          <a:p>
            <a:fld id="{EC1CCB57-D0DB-F84B-8243-E6A2833782F6}" type="slidenum">
              <a:rPr lang="en-CN" smtClean="0"/>
              <a:t>6</a:t>
            </a:fld>
            <a:endParaRPr lang="en-CN"/>
          </a:p>
        </p:txBody>
      </p:sp>
      <p:pic>
        <p:nvPicPr>
          <p:cNvPr id="5" name="Picture 4" descr="Chart, histogram&#10;&#10;Description automatically generated">
            <a:extLst>
              <a:ext uri="{FF2B5EF4-FFF2-40B4-BE49-F238E27FC236}">
                <a16:creationId xmlns:a16="http://schemas.microsoft.com/office/drawing/2014/main" id="{619F3852-93BB-91A1-989D-396367B34FD3}"/>
              </a:ext>
            </a:extLst>
          </p:cNvPr>
          <p:cNvPicPr>
            <a:picLocks noChangeAspect="1"/>
          </p:cNvPicPr>
          <p:nvPr/>
        </p:nvPicPr>
        <p:blipFill>
          <a:blip r:embed="rId3"/>
          <a:stretch>
            <a:fillRect/>
          </a:stretch>
        </p:blipFill>
        <p:spPr>
          <a:xfrm>
            <a:off x="460063" y="2978063"/>
            <a:ext cx="4873752" cy="2743200"/>
          </a:xfrm>
          <a:prstGeom prst="rect">
            <a:avLst/>
          </a:prstGeom>
        </p:spPr>
      </p:pic>
      <p:sp>
        <p:nvSpPr>
          <p:cNvPr id="8" name="Content Placeholder 2">
            <a:extLst>
              <a:ext uri="{FF2B5EF4-FFF2-40B4-BE49-F238E27FC236}">
                <a16:creationId xmlns:a16="http://schemas.microsoft.com/office/drawing/2014/main" id="{7A6B440F-DC7C-5774-CAA1-F3D492F1246F}"/>
              </a:ext>
            </a:extLst>
          </p:cNvPr>
          <p:cNvSpPr txBox="1">
            <a:spLocks/>
          </p:cNvSpPr>
          <p:nvPr/>
        </p:nvSpPr>
        <p:spPr>
          <a:xfrm>
            <a:off x="6096000" y="2081011"/>
            <a:ext cx="5486400" cy="4024165"/>
          </a:xfrm>
          <a:prstGeom prst="rect">
            <a:avLst/>
          </a:prstGeom>
        </p:spPr>
        <p:txBody>
          <a:bodyPr wrap="square" numCol="1" anchor="t"/>
          <a:lstStyle>
            <a:lvl1pPr marL="0" indent="0" algn="l" defTabSz="457189" rtl="0" eaLnBrk="1" fontAlgn="base" hangingPunct="1">
              <a:spcBef>
                <a:spcPct val="20000"/>
              </a:spcBef>
              <a:spcAft>
                <a:spcPct val="0"/>
              </a:spcAft>
              <a:buClr>
                <a:schemeClr val="tx1">
                  <a:lumMod val="75000"/>
                  <a:lumOff val="25000"/>
                </a:schemeClr>
              </a:buClr>
              <a:buFontTx/>
              <a:buNone/>
              <a:defRPr sz="2400" b="0" i="0" kern="1200" baseline="0">
                <a:solidFill>
                  <a:schemeClr val="tx1">
                    <a:lumMod val="75000"/>
                    <a:lumOff val="25000"/>
                  </a:schemeClr>
                </a:solidFill>
                <a:latin typeface="Gotham Book"/>
                <a:ea typeface="ＭＳ Ｐゴシック" charset="-128"/>
                <a:cs typeface="Gotham Book"/>
              </a:defRPr>
            </a:lvl1pPr>
            <a:lvl2pPr marL="0" indent="0" algn="l" defTabSz="457189" rtl="0" eaLnBrk="1" fontAlgn="base" hangingPunct="1">
              <a:spcBef>
                <a:spcPct val="20000"/>
              </a:spcBef>
              <a:spcAft>
                <a:spcPct val="0"/>
              </a:spcAft>
              <a:buClr>
                <a:schemeClr val="tx1">
                  <a:lumMod val="75000"/>
                  <a:lumOff val="25000"/>
                </a:schemeClr>
              </a:buClr>
              <a:buFontTx/>
              <a:buNone/>
              <a:defRPr sz="2000" b="0" i="0" kern="1200">
                <a:solidFill>
                  <a:schemeClr val="tx1">
                    <a:lumMod val="75000"/>
                    <a:lumOff val="25000"/>
                  </a:schemeClr>
                </a:solidFill>
                <a:latin typeface="Gotham Book"/>
                <a:ea typeface="ＭＳ Ｐゴシック" charset="-128"/>
                <a:cs typeface="Gotham Book"/>
              </a:defRPr>
            </a:lvl2pPr>
            <a:lvl3pPr marL="1142971" indent="-228594" algn="l" defTabSz="457189" rtl="0" eaLnBrk="1" fontAlgn="base" hangingPunct="1">
              <a:spcBef>
                <a:spcPct val="20000"/>
              </a:spcBef>
              <a:spcAft>
                <a:spcPct val="0"/>
              </a:spcAft>
              <a:buClr>
                <a:schemeClr val="tx1">
                  <a:lumMod val="75000"/>
                  <a:lumOff val="25000"/>
                </a:schemeClr>
              </a:buClr>
              <a:buFont typeface="Arial" charset="0"/>
              <a:buChar char="•"/>
              <a:defRPr sz="2000" b="0" i="0" kern="1200">
                <a:solidFill>
                  <a:schemeClr val="tx1">
                    <a:lumMod val="75000"/>
                    <a:lumOff val="25000"/>
                  </a:schemeClr>
                </a:solidFill>
                <a:latin typeface="Gotham Book"/>
                <a:ea typeface="ＭＳ Ｐゴシック" charset="-128"/>
                <a:cs typeface="Gotham Book"/>
              </a:defRPr>
            </a:lvl3pPr>
            <a:lvl4pPr marL="1600160" indent="-228594" algn="l" defTabSz="457189" rtl="0" eaLnBrk="1" fontAlgn="base" hangingPunct="1">
              <a:spcBef>
                <a:spcPct val="20000"/>
              </a:spcBef>
              <a:spcAft>
                <a:spcPct val="0"/>
              </a:spcAft>
              <a:buFont typeface="Arial" charset="0"/>
              <a:buChar char="–"/>
              <a:defRPr sz="2000" b="0" i="0" kern="1200">
                <a:solidFill>
                  <a:schemeClr val="tx1"/>
                </a:solidFill>
                <a:latin typeface="Gotham Book"/>
                <a:ea typeface="ＭＳ Ｐゴシック" charset="-128"/>
                <a:cs typeface="Gotham Book"/>
              </a:defRPr>
            </a:lvl4pPr>
            <a:lvl5pPr marL="2057349" indent="-228594" algn="l" defTabSz="457189" rtl="0" eaLnBrk="1" fontAlgn="base" hangingPunct="1">
              <a:spcBef>
                <a:spcPct val="20000"/>
              </a:spcBef>
              <a:spcAft>
                <a:spcPct val="0"/>
              </a:spcAft>
              <a:buFont typeface="Arial" charset="0"/>
              <a:buChar char="»"/>
              <a:defRPr sz="2000" b="0" i="0" kern="1200">
                <a:solidFill>
                  <a:schemeClr val="tx1"/>
                </a:solidFill>
                <a:latin typeface="Gotham Book"/>
                <a:ea typeface="ＭＳ Ｐゴシック" charset="-128"/>
                <a:cs typeface="Gotham Book"/>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pPr marL="236538" indent="-236538">
              <a:buFont typeface="Arial" panose="020B0604020202020204" pitchFamily="34" charset="0"/>
              <a:buChar char="•"/>
            </a:pPr>
            <a:r>
              <a:rPr lang="en-US" dirty="0"/>
              <a:t>Under-exploited System Efficiency</a:t>
            </a:r>
          </a:p>
          <a:p>
            <a:pPr marL="460375" lvl="1" indent="-223838">
              <a:buFont typeface="Arial" panose="020B0604020202020204" pitchFamily="34" charset="0"/>
              <a:buChar char="•"/>
            </a:pPr>
            <a:r>
              <a:rPr lang="en-US" dirty="0">
                <a:solidFill>
                  <a:srgbClr val="5687AF"/>
                </a:solidFill>
              </a:rPr>
              <a:t>Comm. cost </a:t>
            </a:r>
            <a:r>
              <a:rPr lang="en-US" dirty="0"/>
              <a:t>&gt; </a:t>
            </a:r>
            <a:r>
              <a:rPr lang="en-US" dirty="0">
                <a:solidFill>
                  <a:srgbClr val="EA4749"/>
                </a:solidFill>
              </a:rPr>
              <a:t>update importance</a:t>
            </a:r>
          </a:p>
        </p:txBody>
      </p:sp>
      <p:pic>
        <p:nvPicPr>
          <p:cNvPr id="10" name="Picture 9" descr="Chart, bar chart&#10;&#10;Description automatically generated">
            <a:extLst>
              <a:ext uri="{FF2B5EF4-FFF2-40B4-BE49-F238E27FC236}">
                <a16:creationId xmlns:a16="http://schemas.microsoft.com/office/drawing/2014/main" id="{49AD8A60-08BE-929E-3F06-13ECF049CFA5}"/>
              </a:ext>
            </a:extLst>
          </p:cNvPr>
          <p:cNvPicPr>
            <a:picLocks noChangeAspect="1"/>
          </p:cNvPicPr>
          <p:nvPr/>
        </p:nvPicPr>
        <p:blipFill>
          <a:blip r:embed="rId4"/>
          <a:stretch>
            <a:fillRect/>
          </a:stretch>
        </p:blipFill>
        <p:spPr>
          <a:xfrm>
            <a:off x="6694599" y="2978063"/>
            <a:ext cx="4873752" cy="2743200"/>
          </a:xfrm>
          <a:prstGeom prst="rect">
            <a:avLst/>
          </a:prstGeom>
        </p:spPr>
      </p:pic>
    </p:spTree>
    <p:extLst>
      <p:ext uri="{BB962C8B-B14F-4D97-AF65-F5344CB8AC3E}">
        <p14:creationId xmlns:p14="http://schemas.microsoft.com/office/powerpoint/2010/main" val="77784218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142CDA-0408-20A4-11B2-35F6BB99AD21}"/>
              </a:ext>
            </a:extLst>
          </p:cNvPr>
          <p:cNvSpPr>
            <a:spLocks noGrp="1"/>
          </p:cNvSpPr>
          <p:nvPr>
            <p:ph type="title"/>
          </p:nvPr>
        </p:nvSpPr>
        <p:spPr/>
        <p:txBody>
          <a:bodyPr>
            <a:normAutofit/>
          </a:bodyPr>
          <a:lstStyle/>
          <a:p>
            <a:r>
              <a:rPr lang="en-US"/>
              <a:t>Overview of </a:t>
            </a:r>
            <a:r>
              <a:rPr lang="en-US" err="1"/>
              <a:t>PyramidFL</a:t>
            </a:r>
            <a:endParaRPr lang="en-US"/>
          </a:p>
        </p:txBody>
      </p:sp>
      <p:sp>
        <p:nvSpPr>
          <p:cNvPr id="4" name="Content Placeholder 3">
            <a:extLst>
              <a:ext uri="{FF2B5EF4-FFF2-40B4-BE49-F238E27FC236}">
                <a16:creationId xmlns:a16="http://schemas.microsoft.com/office/drawing/2014/main" id="{3B19FCDC-4527-4447-7586-899CF4FA03D8}"/>
              </a:ext>
            </a:extLst>
          </p:cNvPr>
          <p:cNvSpPr>
            <a:spLocks noGrp="1"/>
          </p:cNvSpPr>
          <p:nvPr>
            <p:ph idx="1"/>
          </p:nvPr>
        </p:nvSpPr>
        <p:spPr>
          <a:xfrm>
            <a:off x="609599" y="2081012"/>
            <a:ext cx="6004143" cy="4024165"/>
          </a:xfrm>
        </p:spPr>
        <p:txBody>
          <a:bodyPr/>
          <a:lstStyle/>
          <a:p>
            <a:pPr marL="236538" indent="-236538">
              <a:buFont typeface="Arial" panose="020B0604020202020204" pitchFamily="34" charset="0"/>
              <a:buChar char="•"/>
            </a:pPr>
            <a:r>
              <a:rPr lang="en-US" dirty="0"/>
              <a:t>Exploit fine-grained data and system utilities within selected clients</a:t>
            </a:r>
          </a:p>
          <a:p>
            <a:pPr marL="460375" lvl="2" indent="-223838">
              <a:buFont typeface="Arial" panose="020B0604020202020204" pitchFamily="34" charset="0"/>
              <a:buChar char="•"/>
            </a:pPr>
            <a:r>
              <a:rPr lang="en-US" dirty="0"/>
              <a:t>Data Efficiency: train more iterations</a:t>
            </a:r>
          </a:p>
          <a:p>
            <a:pPr marL="460375" lvl="2" indent="-223838">
              <a:buFont typeface="Arial" panose="020B0604020202020204" pitchFamily="34" charset="0"/>
              <a:buChar char="•"/>
            </a:pPr>
            <a:r>
              <a:rPr lang="en-US" dirty="0"/>
              <a:t>System Efficiency: drop useless updates</a:t>
            </a:r>
          </a:p>
          <a:p>
            <a:endParaRPr lang="en-US" dirty="0"/>
          </a:p>
        </p:txBody>
      </p:sp>
      <p:sp>
        <p:nvSpPr>
          <p:cNvPr id="6" name="Footer Placeholder 5">
            <a:extLst>
              <a:ext uri="{FF2B5EF4-FFF2-40B4-BE49-F238E27FC236}">
                <a16:creationId xmlns:a16="http://schemas.microsoft.com/office/drawing/2014/main" id="{4E985B84-A527-50E3-AA2D-5EE03883A95D}"/>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172B784C-528C-0D14-2F43-B44715CBDFB4}"/>
              </a:ext>
            </a:extLst>
          </p:cNvPr>
          <p:cNvSpPr>
            <a:spLocks noGrp="1"/>
          </p:cNvSpPr>
          <p:nvPr>
            <p:ph type="sldNum" sz="quarter" idx="12"/>
          </p:nvPr>
        </p:nvSpPr>
        <p:spPr/>
        <p:txBody>
          <a:bodyPr/>
          <a:lstStyle/>
          <a:p>
            <a:fld id="{EC1CCB57-D0DB-F84B-8243-E6A2833782F6}" type="slidenum">
              <a:rPr lang="en-CN" smtClean="0"/>
              <a:t>7</a:t>
            </a:fld>
            <a:endParaRPr lang="en-CN"/>
          </a:p>
        </p:txBody>
      </p:sp>
      <p:pic>
        <p:nvPicPr>
          <p:cNvPr id="5" name="Picture 4">
            <a:extLst>
              <a:ext uri="{FF2B5EF4-FFF2-40B4-BE49-F238E27FC236}">
                <a16:creationId xmlns:a16="http://schemas.microsoft.com/office/drawing/2014/main" id="{8DE0AF09-FAF5-0FEF-6721-B63A1DD82ABF}"/>
              </a:ext>
            </a:extLst>
          </p:cNvPr>
          <p:cNvPicPr>
            <a:picLocks noChangeAspect="1"/>
          </p:cNvPicPr>
          <p:nvPr/>
        </p:nvPicPr>
        <p:blipFill>
          <a:blip r:embed="rId3"/>
          <a:stretch>
            <a:fillRect/>
          </a:stretch>
        </p:blipFill>
        <p:spPr>
          <a:xfrm>
            <a:off x="609599" y="3553747"/>
            <a:ext cx="4689099" cy="2959786"/>
          </a:xfrm>
          <a:prstGeom prst="rect">
            <a:avLst/>
          </a:prstGeom>
        </p:spPr>
      </p:pic>
      <p:pic>
        <p:nvPicPr>
          <p:cNvPr id="9" name="Picture 8" descr="Chart, histogram&#10;&#10;Description automatically generated">
            <a:extLst>
              <a:ext uri="{FF2B5EF4-FFF2-40B4-BE49-F238E27FC236}">
                <a16:creationId xmlns:a16="http://schemas.microsoft.com/office/drawing/2014/main" id="{6EEAED97-01C4-F9E1-5470-5732A0F64352}"/>
              </a:ext>
            </a:extLst>
          </p:cNvPr>
          <p:cNvPicPr>
            <a:picLocks noChangeAspect="1"/>
          </p:cNvPicPr>
          <p:nvPr/>
        </p:nvPicPr>
        <p:blipFill>
          <a:blip r:embed="rId4"/>
          <a:stretch>
            <a:fillRect/>
          </a:stretch>
        </p:blipFill>
        <p:spPr>
          <a:xfrm>
            <a:off x="6187214" y="2440503"/>
            <a:ext cx="5100771" cy="3981585"/>
          </a:xfrm>
          <a:prstGeom prst="rect">
            <a:avLst/>
          </a:prstGeom>
        </p:spPr>
      </p:pic>
      <p:sp>
        <p:nvSpPr>
          <p:cNvPr id="10" name="Rectangle 9">
            <a:extLst>
              <a:ext uri="{FF2B5EF4-FFF2-40B4-BE49-F238E27FC236}">
                <a16:creationId xmlns:a16="http://schemas.microsoft.com/office/drawing/2014/main" id="{625F6749-C39B-6DCC-FE32-45E1152E385F}"/>
              </a:ext>
            </a:extLst>
          </p:cNvPr>
          <p:cNvSpPr/>
          <p:nvPr/>
        </p:nvSpPr>
        <p:spPr>
          <a:xfrm>
            <a:off x="4283901" y="4972832"/>
            <a:ext cx="801666" cy="701458"/>
          </a:xfrm>
          <a:prstGeom prst="rect">
            <a:avLst/>
          </a:prstGeom>
          <a:noFill/>
          <a:ln w="38100">
            <a:solidFill>
              <a:srgbClr val="FFC000"/>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F288D1AB-52AA-7849-1234-F1110729045D}"/>
              </a:ext>
            </a:extLst>
          </p:cNvPr>
          <p:cNvSpPr/>
          <p:nvPr/>
        </p:nvSpPr>
        <p:spPr>
          <a:xfrm>
            <a:off x="6741089" y="3985364"/>
            <a:ext cx="3730669" cy="874734"/>
          </a:xfrm>
          <a:prstGeom prst="rect">
            <a:avLst/>
          </a:prstGeom>
          <a:noFill/>
          <a:ln w="38100">
            <a:solidFill>
              <a:srgbClr val="FFC000"/>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8FBD7AE4-5A8D-C1AB-0B9D-BD70038F50B3}"/>
              </a:ext>
            </a:extLst>
          </p:cNvPr>
          <p:cNvSpPr/>
          <p:nvPr/>
        </p:nvSpPr>
        <p:spPr>
          <a:xfrm>
            <a:off x="3391021" y="4972832"/>
            <a:ext cx="801666" cy="701458"/>
          </a:xfrm>
          <a:prstGeom prst="rect">
            <a:avLst/>
          </a:prstGeom>
          <a:noFill/>
          <a:ln w="38100">
            <a:solidFill>
              <a:srgbClr val="7030A0"/>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F8231B9-C322-8EBA-0459-D0387DBEE7A2}"/>
              </a:ext>
            </a:extLst>
          </p:cNvPr>
          <p:cNvSpPr/>
          <p:nvPr/>
        </p:nvSpPr>
        <p:spPr>
          <a:xfrm>
            <a:off x="6741089" y="4860098"/>
            <a:ext cx="3730668" cy="1114816"/>
          </a:xfrm>
          <a:prstGeom prst="rect">
            <a:avLst/>
          </a:prstGeom>
          <a:noFill/>
          <a:ln w="38100">
            <a:solidFill>
              <a:srgbClr val="7030A0"/>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DFDCC9-4278-876B-B39F-317B92EFD44D}"/>
              </a:ext>
            </a:extLst>
          </p:cNvPr>
          <p:cNvSpPr/>
          <p:nvPr/>
        </p:nvSpPr>
        <p:spPr>
          <a:xfrm>
            <a:off x="3340273" y="4020200"/>
            <a:ext cx="1732767" cy="701458"/>
          </a:xfrm>
          <a:prstGeom prst="rect">
            <a:avLst/>
          </a:prstGeom>
          <a:noFill/>
          <a:ln w="38100">
            <a:solidFill>
              <a:srgbClr val="D3FEC5"/>
            </a:solidFill>
            <a:prstDash val="sysDash"/>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cxnSp>
        <p:nvCxnSpPr>
          <p:cNvPr id="17" name="Elbow Connector 16">
            <a:extLst>
              <a:ext uri="{FF2B5EF4-FFF2-40B4-BE49-F238E27FC236}">
                <a16:creationId xmlns:a16="http://schemas.microsoft.com/office/drawing/2014/main" id="{0ED3E14B-DBA0-157F-F737-5FD328E7E709}"/>
              </a:ext>
            </a:extLst>
          </p:cNvPr>
          <p:cNvCxnSpPr>
            <a:cxnSpLocks/>
          </p:cNvCxnSpPr>
          <p:nvPr/>
        </p:nvCxnSpPr>
        <p:spPr>
          <a:xfrm flipV="1">
            <a:off x="1979112" y="4282920"/>
            <a:ext cx="1361160" cy="378316"/>
          </a:xfrm>
          <a:prstGeom prst="bentConnector3">
            <a:avLst>
              <a:gd name="adj1" fmla="val 8589"/>
            </a:avLst>
          </a:prstGeom>
          <a:ln w="50800">
            <a:solidFill>
              <a:srgbClr val="D3FEC5"/>
            </a:solidFill>
            <a:prstDash val="sysDash"/>
            <a:tailEnd type="triangle"/>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35134460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
                                            <p:txEl>
                                              <p:pRg st="2" end="2"/>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1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1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1" grpId="0" animBg="1"/>
      <p:bldP spid="12" grpId="0" animBg="1"/>
      <p:bldP spid="13" grpId="0" animBg="1"/>
      <p:bldP spid="1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01DC2F-3A32-0CEF-BFB3-AA180A4988C9}"/>
              </a:ext>
            </a:extLst>
          </p:cNvPr>
          <p:cNvSpPr>
            <a:spLocks noGrp="1"/>
          </p:cNvSpPr>
          <p:nvPr>
            <p:ph type="title"/>
          </p:nvPr>
        </p:nvSpPr>
        <p:spPr/>
        <p:txBody>
          <a:bodyPr>
            <a:normAutofit/>
          </a:bodyPr>
          <a:lstStyle/>
          <a:p>
            <a:r>
              <a:rPr lang="en-US" dirty="0"/>
              <a:t>Challenge </a:t>
            </a:r>
            <a:r>
              <a:rPr lang="en-US" altLang="zh-CN" dirty="0"/>
              <a:t>1</a:t>
            </a:r>
            <a:r>
              <a:rPr lang="en-US" dirty="0"/>
              <a:t>:</a:t>
            </a:r>
            <a:r>
              <a:rPr lang="zh-CN" altLang="en-US" dirty="0"/>
              <a:t> </a:t>
            </a:r>
            <a:r>
              <a:rPr lang="en-US" altLang="zh-CN" dirty="0"/>
              <a:t>Local Utility Optimization</a:t>
            </a:r>
            <a:r>
              <a:rPr lang="en-US" dirty="0"/>
              <a:t> </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E68B7E4E-8A7A-588D-88BB-AE46A4F647AF}"/>
                  </a:ext>
                </a:extLst>
              </p:cNvPr>
              <p:cNvSpPr>
                <a:spLocks noGrp="1"/>
              </p:cNvSpPr>
              <p:nvPr>
                <p:ph idx="1"/>
              </p:nvPr>
            </p:nvSpPr>
            <p:spPr>
              <a:xfrm>
                <a:off x="609600" y="2081012"/>
                <a:ext cx="5486400" cy="4024165"/>
              </a:xfrm>
            </p:spPr>
            <p:txBody>
              <a:bodyPr/>
              <a:lstStyle/>
              <a:p>
                <a:pPr marL="236538" indent="-236538">
                  <a:buFont typeface="Arial" panose="020B0604020202020204" pitchFamily="34" charset="0"/>
                  <a:buChar char="•"/>
                </a:pPr>
                <a:r>
                  <a:rPr lang="en-US" dirty="0"/>
                  <a:t>Ranking based Dropout</a:t>
                </a:r>
              </a:p>
              <a:p>
                <a:pPr marL="460375" lvl="2" indent="-223838">
                  <a:buFont typeface="Arial" panose="020B0604020202020204" pitchFamily="34" charset="0"/>
                  <a:buChar char="•"/>
                </a:pPr>
                <a:r>
                  <a:rPr lang="en-US" dirty="0"/>
                  <a:t>High rank (#1) </a:t>
                </a:r>
                <a:r>
                  <a:rPr lang="en-US" b="1" dirty="0"/>
                  <a:t>→ </a:t>
                </a:r>
                <a:r>
                  <a:rPr lang="en-US" dirty="0"/>
                  <a:t>Important updates </a:t>
                </a:r>
                <a:r>
                  <a:rPr lang="en-US" b="1" dirty="0"/>
                  <a:t>→</a:t>
                </a:r>
                <a:r>
                  <a:rPr lang="en-US" dirty="0"/>
                  <a:t> less dropout</a:t>
                </a:r>
              </a:p>
              <a:p>
                <a:pPr marL="236538" indent="-236538">
                  <a:buFont typeface="Arial" panose="020B0604020202020204" pitchFamily="34" charset="0"/>
                  <a:buChar char="•"/>
                </a:pPr>
                <a:r>
                  <a:rPr lang="en-US" dirty="0"/>
                  <a:t>Dropout Percentage </a:t>
                </a:r>
                <a14:m>
                  <m:oMath xmlns:m="http://schemas.openxmlformats.org/officeDocument/2006/math">
                    <m:sSub>
                      <m:sSubPr>
                        <m:ctrlPr>
                          <a:rPr lang="en-US" i="1">
                            <a:latin typeface="Cambria Math" panose="02040503050406030204" pitchFamily="18" charset="0"/>
                          </a:rPr>
                        </m:ctrlPr>
                      </m:sSubPr>
                      <m:e>
                        <m:r>
                          <a:rPr lang="en-US" b="0" i="1" smtClean="0">
                            <a:latin typeface="Cambria Math" panose="02040503050406030204" pitchFamily="18" charset="0"/>
                          </a:rPr>
                          <m:t>𝑃</m:t>
                        </m:r>
                      </m:e>
                      <m:sub>
                        <m:r>
                          <a:rPr lang="en-US" i="1">
                            <a:latin typeface="Cambria Math" panose="02040503050406030204" pitchFamily="18" charset="0"/>
                          </a:rPr>
                          <m:t>𝑖</m:t>
                        </m:r>
                      </m:sub>
                    </m:sSub>
                    <m:r>
                      <a:rPr lang="en-US" i="1">
                        <a:latin typeface="Cambria Math" panose="02040503050406030204" pitchFamily="18" charset="0"/>
                      </a:rPr>
                      <m:t> </m:t>
                    </m:r>
                  </m:oMath>
                </a14:m>
                <a:r>
                  <a:rPr lang="en-US" dirty="0"/>
                  <a:t>for selected client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oMath>
                </a14:m>
                <a:endParaRPr lang="en-US" dirty="0"/>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rPr>
                        <m:t>𝑎</m:t>
                      </m:r>
                      <m:r>
                        <a:rPr lang="en-US" b="0" i="1" smtClean="0">
                          <a:latin typeface="Cambria Math" panose="02040503050406030204" pitchFamily="18" charset="0"/>
                        </a:rPr>
                        <m:t>+</m:t>
                      </m:r>
                      <m:f>
                        <m:fPr>
                          <m:ctrlPr>
                            <a:rPr lang="en-US" b="0" i="1" smtClean="0">
                              <a:latin typeface="Cambria Math" panose="02040503050406030204" pitchFamily="18" charset="0"/>
                            </a:rPr>
                          </m:ctrlPr>
                        </m:fPr>
                        <m:num>
                          <m:r>
                            <a:rPr lang="en-US" b="0" i="1" smtClean="0">
                              <a:latin typeface="Cambria Math" panose="02040503050406030204" pitchFamily="18" charset="0"/>
                            </a:rPr>
                            <m:t>𝑏</m:t>
                          </m:r>
                          <m:r>
                            <a:rPr lang="en-US" b="0" i="1" smtClean="0">
                              <a:latin typeface="Cambria Math" panose="02040503050406030204" pitchFamily="18" charset="0"/>
                            </a:rPr>
                            <m:t>−</m:t>
                          </m:r>
                          <m:r>
                            <a:rPr lang="en-US" b="0" i="1" smtClean="0">
                              <a:latin typeface="Cambria Math" panose="02040503050406030204" pitchFamily="18" charset="0"/>
                            </a:rPr>
                            <m:t>𝑎</m:t>
                          </m:r>
                        </m:num>
                        <m:den>
                          <m:d>
                            <m:dPr>
                              <m:begChr m:val="|"/>
                              <m:endChr m:val="|"/>
                              <m:ctrlPr>
                                <a:rPr lang="en-US" b="0" i="1" smtClean="0">
                                  <a:latin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ℂ</m:t>
                              </m:r>
                            </m:e>
                          </m:d>
                        </m:den>
                      </m:f>
                      <m:r>
                        <a:rPr lang="en-US" b="0" i="1" smtClean="0">
                          <a:latin typeface="Cambria Math" panose="02040503050406030204" pitchFamily="18" charset="0"/>
                          <a:ea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𝑅𝑎𝑛𝑘</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𝐶</m:t>
                          </m:r>
                        </m:e>
                        <m:sub>
                          <m:r>
                            <a:rPr lang="en-US" b="0" i="1" smtClean="0">
                              <a:latin typeface="Cambria Math" panose="02040503050406030204" pitchFamily="18" charset="0"/>
                              <a:ea typeface="Cambria Math" panose="02040503050406030204" pitchFamily="18" charset="0"/>
                            </a:rPr>
                            <m:t>𝑖</m:t>
                          </m:r>
                        </m:sub>
                      </m:sSub>
                      <m:r>
                        <a:rPr lang="en-US" b="0" i="1" smtClean="0">
                          <a:latin typeface="Cambria Math" panose="02040503050406030204" pitchFamily="18" charset="0"/>
                          <a:ea typeface="Cambria Math" panose="02040503050406030204" pitchFamily="18" charset="0"/>
                        </a:rPr>
                        <m:t>)</m:t>
                      </m:r>
                    </m:oMath>
                  </m:oMathPara>
                </a14:m>
                <a:endParaRPr lang="en-US" dirty="0"/>
              </a:p>
              <a:p>
                <a:pPr marL="236538" indent="-236538">
                  <a:buFont typeface="Arial" panose="020B0604020202020204" pitchFamily="34" charset="0"/>
                  <a:buChar char="•"/>
                </a:pPr>
                <a:r>
                  <a:rPr lang="en-US" dirty="0"/>
                  <a:t>Drop parameters linearly</a:t>
                </a:r>
              </a:p>
              <a:p>
                <a:pPr marL="236538" indent="-236538">
                  <a:buFont typeface="Arial" panose="020B0604020202020204" pitchFamily="34" charset="0"/>
                  <a:buChar char="•"/>
                </a:pPr>
                <a:r>
                  <a:rPr lang="en-US" dirty="0"/>
                  <a:t>Ranking is staleness resilient</a:t>
                </a:r>
              </a:p>
            </p:txBody>
          </p:sp>
        </mc:Choice>
        <mc:Fallback xmlns="">
          <p:sp>
            <p:nvSpPr>
              <p:cNvPr id="4" name="Content Placeholder 3">
                <a:extLst>
                  <a:ext uri="{FF2B5EF4-FFF2-40B4-BE49-F238E27FC236}">
                    <a16:creationId xmlns:a16="http://schemas.microsoft.com/office/drawing/2014/main" id="{E68B7E4E-8A7A-588D-88BB-AE46A4F647AF}"/>
                  </a:ext>
                </a:extLst>
              </p:cNvPr>
              <p:cNvSpPr>
                <a:spLocks noGrp="1" noRot="1" noChangeAspect="1" noMove="1" noResize="1" noEditPoints="1" noAdjustHandles="1" noChangeArrowheads="1" noChangeShapeType="1" noTextEdit="1"/>
              </p:cNvSpPr>
              <p:nvPr>
                <p:ph idx="1"/>
              </p:nvPr>
            </p:nvSpPr>
            <p:spPr>
              <a:xfrm>
                <a:off x="609600" y="2081012"/>
                <a:ext cx="5486400" cy="4024165"/>
              </a:xfrm>
              <a:blipFill>
                <a:blip r:embed="rId3"/>
                <a:stretch>
                  <a:fillRect l="-1617" t="-1258"/>
                </a:stretch>
              </a:blipFill>
            </p:spPr>
            <p:txBody>
              <a:bodyPr/>
              <a:lstStyle/>
              <a:p>
                <a:r>
                  <a:rPr lang="en-US">
                    <a:noFill/>
                  </a:rPr>
                  <a:t> </a:t>
                </a:r>
              </a:p>
            </p:txBody>
          </p:sp>
        </mc:Fallback>
      </mc:AlternateContent>
      <p:sp>
        <p:nvSpPr>
          <p:cNvPr id="6" name="Footer Placeholder 5">
            <a:extLst>
              <a:ext uri="{FF2B5EF4-FFF2-40B4-BE49-F238E27FC236}">
                <a16:creationId xmlns:a16="http://schemas.microsoft.com/office/drawing/2014/main" id="{A01E6779-AD1A-8CD1-1015-312862520588}"/>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3ECA4F83-34B2-D014-4055-E90AF88C9173}"/>
              </a:ext>
            </a:extLst>
          </p:cNvPr>
          <p:cNvSpPr>
            <a:spLocks noGrp="1"/>
          </p:cNvSpPr>
          <p:nvPr>
            <p:ph type="sldNum" sz="quarter" idx="12"/>
          </p:nvPr>
        </p:nvSpPr>
        <p:spPr/>
        <p:txBody>
          <a:bodyPr/>
          <a:lstStyle/>
          <a:p>
            <a:fld id="{EC1CCB57-D0DB-F84B-8243-E6A2833782F6}" type="slidenum">
              <a:rPr lang="en-CN" smtClean="0"/>
              <a:t>8</a:t>
            </a:fld>
            <a:endParaRPr lang="en-CN"/>
          </a:p>
        </p:txBody>
      </p:sp>
      <mc:AlternateContent xmlns:mc="http://schemas.openxmlformats.org/markup-compatibility/2006" xmlns:a14="http://schemas.microsoft.com/office/drawing/2010/main">
        <mc:Choice Requires="a14">
          <p:sp>
            <p:nvSpPr>
              <p:cNvPr id="3" name="Content Placeholder 3">
                <a:extLst>
                  <a:ext uri="{FF2B5EF4-FFF2-40B4-BE49-F238E27FC236}">
                    <a16:creationId xmlns:a16="http://schemas.microsoft.com/office/drawing/2014/main" id="{00CA7DDB-103B-A6EB-D44F-6C840B3F0A39}"/>
                  </a:ext>
                </a:extLst>
              </p:cNvPr>
              <p:cNvSpPr txBox="1">
                <a:spLocks/>
              </p:cNvSpPr>
              <p:nvPr/>
            </p:nvSpPr>
            <p:spPr>
              <a:xfrm>
                <a:off x="6096000" y="2081011"/>
                <a:ext cx="5486400" cy="4024165"/>
              </a:xfrm>
              <a:prstGeom prst="rect">
                <a:avLst/>
              </a:prstGeom>
            </p:spPr>
            <p:txBody>
              <a:bodyPr wrap="square" numCol="1" anchor="t"/>
              <a:lstStyle>
                <a:lvl1pPr marL="0" indent="0" algn="l" defTabSz="457189" rtl="0" eaLnBrk="1" fontAlgn="base" hangingPunct="1">
                  <a:spcBef>
                    <a:spcPct val="20000"/>
                  </a:spcBef>
                  <a:spcAft>
                    <a:spcPct val="0"/>
                  </a:spcAft>
                  <a:buClr>
                    <a:schemeClr val="tx1">
                      <a:lumMod val="75000"/>
                      <a:lumOff val="25000"/>
                    </a:schemeClr>
                  </a:buClr>
                  <a:buFontTx/>
                  <a:buNone/>
                  <a:defRPr sz="2400" b="0" i="0" kern="1200" baseline="0">
                    <a:solidFill>
                      <a:schemeClr val="tx1">
                        <a:lumMod val="75000"/>
                        <a:lumOff val="25000"/>
                      </a:schemeClr>
                    </a:solidFill>
                    <a:latin typeface="Gotham Book"/>
                    <a:ea typeface="ＭＳ Ｐゴシック" charset="-128"/>
                    <a:cs typeface="Gotham Book"/>
                  </a:defRPr>
                </a:lvl1pPr>
                <a:lvl2pPr marL="0" indent="0" algn="l" defTabSz="457189" rtl="0" eaLnBrk="1" fontAlgn="base" hangingPunct="1">
                  <a:spcBef>
                    <a:spcPct val="20000"/>
                  </a:spcBef>
                  <a:spcAft>
                    <a:spcPct val="0"/>
                  </a:spcAft>
                  <a:buClr>
                    <a:schemeClr val="tx1">
                      <a:lumMod val="75000"/>
                      <a:lumOff val="25000"/>
                    </a:schemeClr>
                  </a:buClr>
                  <a:buFontTx/>
                  <a:buNone/>
                  <a:defRPr sz="2000" b="0" i="0" kern="1200">
                    <a:solidFill>
                      <a:schemeClr val="tx1">
                        <a:lumMod val="75000"/>
                        <a:lumOff val="25000"/>
                      </a:schemeClr>
                    </a:solidFill>
                    <a:latin typeface="Gotham Book"/>
                    <a:ea typeface="ＭＳ Ｐゴシック" charset="-128"/>
                    <a:cs typeface="Gotham Book"/>
                  </a:defRPr>
                </a:lvl2pPr>
                <a:lvl3pPr marL="1142971" indent="-228594" algn="l" defTabSz="457189" rtl="0" eaLnBrk="1" fontAlgn="base" hangingPunct="1">
                  <a:spcBef>
                    <a:spcPct val="20000"/>
                  </a:spcBef>
                  <a:spcAft>
                    <a:spcPct val="0"/>
                  </a:spcAft>
                  <a:buClr>
                    <a:schemeClr val="tx1">
                      <a:lumMod val="75000"/>
                      <a:lumOff val="25000"/>
                    </a:schemeClr>
                  </a:buClr>
                  <a:buFont typeface="Arial" charset="0"/>
                  <a:buChar char="•"/>
                  <a:defRPr sz="2000" b="0" i="0" kern="1200">
                    <a:solidFill>
                      <a:schemeClr val="tx1">
                        <a:lumMod val="75000"/>
                        <a:lumOff val="25000"/>
                      </a:schemeClr>
                    </a:solidFill>
                    <a:latin typeface="Gotham Book"/>
                    <a:ea typeface="ＭＳ Ｐゴシック" charset="-128"/>
                    <a:cs typeface="Gotham Book"/>
                  </a:defRPr>
                </a:lvl3pPr>
                <a:lvl4pPr marL="1600160" indent="-228594" algn="l" defTabSz="457189" rtl="0" eaLnBrk="1" fontAlgn="base" hangingPunct="1">
                  <a:spcBef>
                    <a:spcPct val="20000"/>
                  </a:spcBef>
                  <a:spcAft>
                    <a:spcPct val="0"/>
                  </a:spcAft>
                  <a:buFont typeface="Arial" charset="0"/>
                  <a:buChar char="–"/>
                  <a:defRPr sz="2000" b="0" i="0" kern="1200">
                    <a:solidFill>
                      <a:schemeClr val="tx1"/>
                    </a:solidFill>
                    <a:latin typeface="Gotham Book"/>
                    <a:ea typeface="ＭＳ Ｐゴシック" charset="-128"/>
                    <a:cs typeface="Gotham Book"/>
                  </a:defRPr>
                </a:lvl4pPr>
                <a:lvl5pPr marL="2057349" indent="-228594" algn="l" defTabSz="457189" rtl="0" eaLnBrk="1" fontAlgn="base" hangingPunct="1">
                  <a:spcBef>
                    <a:spcPct val="20000"/>
                  </a:spcBef>
                  <a:spcAft>
                    <a:spcPct val="0"/>
                  </a:spcAft>
                  <a:buFont typeface="Arial" charset="0"/>
                  <a:buChar char="»"/>
                  <a:defRPr sz="2000" b="0" i="0" kern="1200">
                    <a:solidFill>
                      <a:schemeClr val="tx1"/>
                    </a:solidFill>
                    <a:latin typeface="Gotham Book"/>
                    <a:ea typeface="ＭＳ Ｐゴシック" charset="-128"/>
                    <a:cs typeface="Gotham Book"/>
                  </a:defRPr>
                </a:lvl5pPr>
                <a:lvl6pPr marL="2514537" indent="-228594" algn="l" defTabSz="457189" rtl="0" eaLnBrk="1" latinLnBrk="0" hangingPunct="1">
                  <a:spcBef>
                    <a:spcPct val="20000"/>
                  </a:spcBef>
                  <a:buFont typeface="Arial"/>
                  <a:buChar char="•"/>
                  <a:defRPr sz="2000" kern="1200">
                    <a:solidFill>
                      <a:schemeClr val="tx1"/>
                    </a:solidFill>
                    <a:latin typeface="+mn-lt"/>
                    <a:ea typeface="+mn-ea"/>
                    <a:cs typeface="+mn-cs"/>
                  </a:defRPr>
                </a:lvl6pPr>
                <a:lvl7pPr marL="2971726" indent="-228594" algn="l" defTabSz="457189" rtl="0" eaLnBrk="1" latinLnBrk="0" hangingPunct="1">
                  <a:spcBef>
                    <a:spcPct val="20000"/>
                  </a:spcBef>
                  <a:buFont typeface="Arial"/>
                  <a:buChar char="•"/>
                  <a:defRPr sz="2000" kern="1200">
                    <a:solidFill>
                      <a:schemeClr val="tx1"/>
                    </a:solidFill>
                    <a:latin typeface="+mn-lt"/>
                    <a:ea typeface="+mn-ea"/>
                    <a:cs typeface="+mn-cs"/>
                  </a:defRPr>
                </a:lvl7pPr>
                <a:lvl8pPr marL="3428914" indent="-228594" algn="l" defTabSz="457189" rtl="0" eaLnBrk="1" latinLnBrk="0" hangingPunct="1">
                  <a:spcBef>
                    <a:spcPct val="20000"/>
                  </a:spcBef>
                  <a:buFont typeface="Arial"/>
                  <a:buChar char="•"/>
                  <a:defRPr sz="2000" kern="1200">
                    <a:solidFill>
                      <a:schemeClr val="tx1"/>
                    </a:solidFill>
                    <a:latin typeface="+mn-lt"/>
                    <a:ea typeface="+mn-ea"/>
                    <a:cs typeface="+mn-cs"/>
                  </a:defRPr>
                </a:lvl8pPr>
                <a:lvl9pPr marL="3886103" indent="-228594" algn="l" defTabSz="457189" rtl="0" eaLnBrk="1" latinLnBrk="0" hangingPunct="1">
                  <a:spcBef>
                    <a:spcPct val="20000"/>
                  </a:spcBef>
                  <a:buFont typeface="Arial"/>
                  <a:buChar char="•"/>
                  <a:defRPr sz="2000" kern="1200">
                    <a:solidFill>
                      <a:schemeClr val="tx1"/>
                    </a:solidFill>
                    <a:latin typeface="+mn-lt"/>
                    <a:ea typeface="+mn-ea"/>
                    <a:cs typeface="+mn-cs"/>
                  </a:defRPr>
                </a:lvl9pPr>
              </a:lstStyle>
              <a:p>
                <a:pPr marL="236538" indent="-236538">
                  <a:buFont typeface="Arial" panose="020B0604020202020204" pitchFamily="34" charset="0"/>
                  <a:buChar char="•"/>
                </a:pPr>
                <a:r>
                  <a:rPr lang="en-US" dirty="0"/>
                  <a:t>Adaptive Local Training</a:t>
                </a:r>
              </a:p>
              <a:p>
                <a:pPr marL="460375" lvl="2" indent="-223838">
                  <a:buFont typeface="Arial" panose="020B0604020202020204" pitchFamily="34" charset="0"/>
                  <a:buChar char="•"/>
                </a:pPr>
                <a:r>
                  <a:rPr lang="en-US" dirty="0"/>
                  <a:t>predetermined round duration </a:t>
                </a:r>
                <a14:m>
                  <m:oMath xmlns:m="http://schemas.openxmlformats.org/officeDocument/2006/math">
                    <m:r>
                      <a:rPr lang="en-US" b="0" i="1" smtClean="0">
                        <a:latin typeface="Cambria Math" panose="02040503050406030204" pitchFamily="18" charset="0"/>
                      </a:rPr>
                      <m:t>𝑇</m:t>
                    </m:r>
                  </m:oMath>
                </a14:m>
                <a:r>
                  <a:rPr lang="en-US" dirty="0"/>
                  <a:t> </a:t>
                </a:r>
              </a:p>
              <a:p>
                <a:pPr marL="460375" lvl="2" indent="-223838">
                  <a:buFont typeface="Arial" panose="020B0604020202020204" pitchFamily="34" charset="0"/>
                  <a:buChar char="•"/>
                </a:pPr>
                <a:r>
                  <a:rPr lang="en-US" dirty="0"/>
                  <a:t>communication time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𝑖</m:t>
                        </m:r>
                      </m:sub>
                    </m:sSub>
                  </m:oMath>
                </a14:m>
                <a:r>
                  <a:rPr lang="en-US" dirty="0"/>
                  <a:t> with pre-calculated dropout ratio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𝑃</m:t>
                        </m:r>
                      </m:e>
                      <m:sub>
                        <m:r>
                          <a:rPr lang="en-US" b="0" i="1" smtClean="0">
                            <a:latin typeface="Cambria Math" panose="02040503050406030204" pitchFamily="18" charset="0"/>
                          </a:rPr>
                          <m:t>𝑖</m:t>
                        </m:r>
                      </m:sub>
                    </m:sSub>
                  </m:oMath>
                </a14:m>
                <a:endParaRPr lang="en-US" dirty="0"/>
              </a:p>
              <a:p>
                <a:pPr marL="236538" indent="-236538">
                  <a:buFont typeface="Arial" panose="020B0604020202020204" pitchFamily="34" charset="0"/>
                  <a:buChar char="•"/>
                </a:pPr>
                <a:r>
                  <a:rPr lang="en-US" dirty="0"/>
                  <a:t>Maximize training iteration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𝑖</m:t>
                        </m:r>
                      </m:sub>
                    </m:sSub>
                  </m:oMath>
                </a14:m>
                <a:endParaRPr lang="en-US" i="1" dirty="0">
                  <a:latin typeface="Cambria Math" panose="02040503050406030204" pitchFamily="18" charset="0"/>
                </a:endParaRPr>
              </a:p>
              <a:p>
                <a:pPr/>
                <a14:m>
                  <m:oMathPara xmlns:m="http://schemas.openxmlformats.org/officeDocument/2006/math">
                    <m:oMathParaPr>
                      <m:jc m:val="centerGroup"/>
                    </m:oMathParaPr>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𝑖</m:t>
                          </m:r>
                        </m:sub>
                      </m:sSub>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𝛽</m:t>
                      </m:r>
                      <m:r>
                        <a:rPr lang="en-US" b="0" i="1" smtClean="0">
                          <a:latin typeface="Cambria Math" panose="02040503050406030204" pitchFamily="18" charset="0"/>
                          <a:ea typeface="Cambria Math" panose="02040503050406030204" pitchFamily="18" charset="0"/>
                        </a:rPr>
                        <m:t>×</m:t>
                      </m:r>
                      <m:f>
                        <m:fPr>
                          <m:ctrlPr>
                            <a:rPr lang="en-US" b="0" i="1" smtClean="0">
                              <a:latin typeface="Cambria Math" panose="02040503050406030204" pitchFamily="18" charset="0"/>
                              <a:ea typeface="Cambria Math" panose="02040503050406030204" pitchFamily="18" charset="0"/>
                            </a:rPr>
                          </m:ctrlPr>
                        </m:fPr>
                        <m:num>
                          <m:func>
                            <m:funcPr>
                              <m:ctrlPr>
                                <a:rPr lang="en-US" b="0" i="1" smtClean="0">
                                  <a:latin typeface="Cambria Math" panose="02040503050406030204" pitchFamily="18" charset="0"/>
                                  <a:ea typeface="Cambria Math" panose="02040503050406030204" pitchFamily="18" charset="0"/>
                                </a:rPr>
                              </m:ctrlPr>
                            </m:funcPr>
                            <m:fName>
                              <m:r>
                                <m:rPr>
                                  <m:sty m:val="p"/>
                                </m:rPr>
                                <a:rPr lang="en-US" b="0" i="0" smtClean="0">
                                  <a:latin typeface="Cambria Math" panose="02040503050406030204" pitchFamily="18" charset="0"/>
                                  <a:ea typeface="Cambria Math" panose="02040503050406030204" pitchFamily="18" charset="0"/>
                                </a:rPr>
                                <m:t>min</m:t>
                              </m:r>
                            </m:fName>
                            <m:e>
                              <m:d>
                                <m:dPr>
                                  <m:ctrlPr>
                                    <a:rPr lang="en-US" b="0" i="1" smtClean="0">
                                      <a:latin typeface="Cambria Math" panose="02040503050406030204" pitchFamily="18" charset="0"/>
                                      <a:ea typeface="Cambria Math" panose="02040503050406030204" pitchFamily="18" charset="0"/>
                                    </a:rPr>
                                  </m:ctrlPr>
                                </m:dPr>
                                <m:e>
                                  <m:r>
                                    <a:rPr lang="en-US" b="0" i="1" smtClean="0">
                                      <a:latin typeface="Cambria Math" panose="02040503050406030204" pitchFamily="18" charset="0"/>
                                      <a:ea typeface="Cambria Math" panose="02040503050406030204" pitchFamily="18" charset="0"/>
                                    </a:rPr>
                                    <m:t>𝑇</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ea typeface="Cambria Math" panose="02040503050406030204" pitchFamily="18" charset="0"/>
                                        </a:rPr>
                                        <m:t>𝑖</m:t>
                                      </m:r>
                                    </m:sub>
                                  </m:sSub>
                                  <m:r>
                                    <a:rPr lang="en-US" b="0" i="1" smtClean="0">
                                      <a:latin typeface="Cambria Math" panose="02040503050406030204" pitchFamily="18" charset="0"/>
                                      <a:ea typeface="Cambria Math" panose="02040503050406030204" pitchFamily="18" charset="0"/>
                                    </a:rPr>
                                    <m:t>,0</m:t>
                                  </m:r>
                                </m:e>
                              </m:d>
                            </m:e>
                          </m:func>
                        </m:num>
                        <m:den>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𝑡</m:t>
                              </m:r>
                            </m:e>
                            <m:sub>
                              <m:r>
                                <a:rPr lang="en-US" b="0" i="1" smtClean="0">
                                  <a:latin typeface="Cambria Math" panose="02040503050406030204" pitchFamily="18" charset="0"/>
                                  <a:ea typeface="Cambria Math" panose="02040503050406030204" pitchFamily="18" charset="0"/>
                                </a:rPr>
                                <m:t>𝑐𝑜𝑚𝑝</m:t>
                              </m:r>
                            </m:sub>
                          </m:sSub>
                        </m:den>
                      </m:f>
                      <m:r>
                        <a:rPr lang="en-US" b="0" i="1" smtClean="0">
                          <a:latin typeface="Cambria Math" panose="02040503050406030204" pitchFamily="18" charset="0"/>
                          <a:ea typeface="Cambria Math" panose="02040503050406030204" pitchFamily="18" charset="0"/>
                        </a:rPr>
                        <m:t>+1</m:t>
                      </m:r>
                      <m:r>
                        <a:rPr lang="en-US" b="0" i="1" smtClean="0">
                          <a:latin typeface="Cambria Math" panose="02040503050406030204" pitchFamily="18" charset="0"/>
                        </a:rPr>
                        <m:t>)</m:t>
                      </m:r>
                      <m:r>
                        <a:rPr lang="en-US" b="0" i="1" smtClean="0">
                          <a:latin typeface="Cambria Math" panose="02040503050406030204" pitchFamily="18" charset="0"/>
                          <a:ea typeface="Cambria Math" panose="02040503050406030204" pitchFamily="18" charset="0"/>
                        </a:rPr>
                        <m:t>×</m:t>
                      </m:r>
                      <m:sSub>
                        <m:sSubPr>
                          <m:ctrlPr>
                            <a:rPr lang="en-US" b="0" i="1" smtClean="0">
                              <a:latin typeface="Cambria Math" panose="02040503050406030204" pitchFamily="18" charset="0"/>
                              <a:ea typeface="Cambria Math" panose="02040503050406030204" pitchFamily="18" charset="0"/>
                            </a:rPr>
                          </m:ctrlPr>
                        </m:sSubPr>
                        <m:e>
                          <m:r>
                            <a:rPr lang="en-US" b="0" i="1" smtClean="0">
                              <a:latin typeface="Cambria Math" panose="02040503050406030204" pitchFamily="18" charset="0"/>
                              <a:ea typeface="Cambria Math" panose="02040503050406030204" pitchFamily="18" charset="0"/>
                            </a:rPr>
                            <m:t>𝐼</m:t>
                          </m:r>
                        </m:e>
                        <m:sub>
                          <m:r>
                            <a:rPr lang="en-US" b="0" i="1" smtClean="0">
                              <a:latin typeface="Cambria Math" panose="02040503050406030204" pitchFamily="18" charset="0"/>
                              <a:ea typeface="Cambria Math" panose="02040503050406030204" pitchFamily="18" charset="0"/>
                            </a:rPr>
                            <m:t>𝑓𝑖𝑥</m:t>
                          </m:r>
                        </m:sub>
                      </m:sSub>
                    </m:oMath>
                  </m:oMathPara>
                </a14:m>
                <a:endParaRPr lang="en-US" dirty="0"/>
              </a:p>
              <a:p>
                <a:pPr marL="460375" lvl="2" indent="-223838">
                  <a:buFont typeface="Arial" panose="020B0604020202020204" pitchFamily="34" charset="0"/>
                  <a:buChar char="•"/>
                </a:pPr>
                <a14:m>
                  <m:oMath xmlns:m="http://schemas.openxmlformats.org/officeDocument/2006/math">
                    <m:r>
                      <a:rPr lang="en-US" i="1" smtClean="0">
                        <a:latin typeface="Cambria Math" panose="02040503050406030204" pitchFamily="18" charset="0"/>
                        <a:ea typeface="Cambria Math" panose="02040503050406030204" pitchFamily="18" charset="0"/>
                      </a:rPr>
                      <m:t>𝛽</m:t>
                    </m:r>
                  </m:oMath>
                </a14:m>
                <a:r>
                  <a:rPr lang="en-US" dirty="0"/>
                  <a:t> is a confidence factor for staleness</a:t>
                </a:r>
              </a:p>
              <a:p>
                <a:pPr marL="460375" lvl="2" indent="-223838">
                  <a:buFont typeface="Arial" panose="020B0604020202020204" pitchFamily="34" charset="0"/>
                  <a:buChar char="•"/>
                </a:pP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𝐼</m:t>
                        </m:r>
                      </m:e>
                      <m:sub>
                        <m:r>
                          <a:rPr lang="en-US" b="0" i="1" smtClean="0">
                            <a:latin typeface="Cambria Math" panose="02040503050406030204" pitchFamily="18" charset="0"/>
                          </a:rPr>
                          <m:t>𝑓𝑖𝑥</m:t>
                        </m:r>
                      </m:sub>
                    </m:sSub>
                  </m:oMath>
                </a14:m>
                <a:r>
                  <a:rPr lang="en-US" dirty="0"/>
                  <a:t> and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𝑡</m:t>
                        </m:r>
                      </m:e>
                      <m:sub>
                        <m:r>
                          <a:rPr lang="en-US" b="0" i="1" smtClean="0">
                            <a:latin typeface="Cambria Math" panose="02040503050406030204" pitchFamily="18" charset="0"/>
                          </a:rPr>
                          <m:t>𝑐𝑜𝑚𝑝</m:t>
                        </m:r>
                      </m:sub>
                    </m:sSub>
                  </m:oMath>
                </a14:m>
                <a:r>
                  <a:rPr lang="en-US" dirty="0"/>
                  <a:t> are fixed local training iteration and corresponding computation time</a:t>
                </a:r>
              </a:p>
              <a:p>
                <a:endParaRPr lang="en-US" dirty="0"/>
              </a:p>
            </p:txBody>
          </p:sp>
        </mc:Choice>
        <mc:Fallback xmlns="">
          <p:sp>
            <p:nvSpPr>
              <p:cNvPr id="3" name="Content Placeholder 3">
                <a:extLst>
                  <a:ext uri="{FF2B5EF4-FFF2-40B4-BE49-F238E27FC236}">
                    <a16:creationId xmlns:a16="http://schemas.microsoft.com/office/drawing/2014/main" id="{00CA7DDB-103B-A6EB-D44F-6C840B3F0A39}"/>
                  </a:ext>
                </a:extLst>
              </p:cNvPr>
              <p:cNvSpPr txBox="1">
                <a:spLocks noRot="1" noChangeAspect="1" noMove="1" noResize="1" noEditPoints="1" noAdjustHandles="1" noChangeArrowheads="1" noChangeShapeType="1" noTextEdit="1"/>
              </p:cNvSpPr>
              <p:nvPr/>
            </p:nvSpPr>
            <p:spPr>
              <a:xfrm>
                <a:off x="6096000" y="2081011"/>
                <a:ext cx="5486400" cy="4024165"/>
              </a:xfrm>
              <a:prstGeom prst="rect">
                <a:avLst/>
              </a:prstGeom>
              <a:blipFill>
                <a:blip r:embed="rId4"/>
                <a:stretch>
                  <a:fillRect l="-1617" t="-1258" r="-462"/>
                </a:stretch>
              </a:blipFill>
            </p:spPr>
            <p:txBody>
              <a:bodyPr/>
              <a:lstStyle/>
              <a:p>
                <a:r>
                  <a:rPr lang="en-US">
                    <a:noFill/>
                  </a:rPr>
                  <a:t> </a:t>
                </a:r>
              </a:p>
            </p:txBody>
          </p:sp>
        </mc:Fallback>
      </mc:AlternateContent>
    </p:spTree>
    <p:extLst>
      <p:ext uri="{BB962C8B-B14F-4D97-AF65-F5344CB8AC3E}">
        <p14:creationId xmlns:p14="http://schemas.microsoft.com/office/powerpoint/2010/main" val="26946026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3">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3">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CFF499-F955-9394-268E-D9B7196562E5}"/>
              </a:ext>
            </a:extLst>
          </p:cNvPr>
          <p:cNvSpPr>
            <a:spLocks noGrp="1"/>
          </p:cNvSpPr>
          <p:nvPr>
            <p:ph type="title"/>
          </p:nvPr>
        </p:nvSpPr>
        <p:spPr/>
        <p:txBody>
          <a:bodyPr>
            <a:normAutofit/>
          </a:bodyPr>
          <a:lstStyle/>
          <a:p>
            <a:r>
              <a:rPr lang="en-US" dirty="0"/>
              <a:t>Challenge </a:t>
            </a:r>
            <a:r>
              <a:rPr lang="en-US" altLang="zh-CN" dirty="0"/>
              <a:t>2</a:t>
            </a:r>
            <a:r>
              <a:rPr lang="en-US" dirty="0"/>
              <a:t>: Computation Efficient Ranking Calculation  </a:t>
            </a:r>
          </a:p>
        </p:txBody>
      </p:sp>
      <mc:AlternateContent xmlns:mc="http://schemas.openxmlformats.org/markup-compatibility/2006" xmlns:a14="http://schemas.microsoft.com/office/drawing/2010/main">
        <mc:Choice Requires="a14">
          <p:sp>
            <p:nvSpPr>
              <p:cNvPr id="4" name="Content Placeholder 3">
                <a:extLst>
                  <a:ext uri="{FF2B5EF4-FFF2-40B4-BE49-F238E27FC236}">
                    <a16:creationId xmlns:a16="http://schemas.microsoft.com/office/drawing/2014/main" id="{19DE4B50-90CC-F1EF-A610-77EC3DA071DA}"/>
                  </a:ext>
                </a:extLst>
              </p:cNvPr>
              <p:cNvSpPr>
                <a:spLocks noGrp="1"/>
              </p:cNvSpPr>
              <p:nvPr>
                <p:ph idx="1"/>
              </p:nvPr>
            </p:nvSpPr>
            <p:spPr>
              <a:xfrm>
                <a:off x="609600" y="2081012"/>
                <a:ext cx="5486400" cy="4024165"/>
              </a:xfrm>
            </p:spPr>
            <p:txBody>
              <a:bodyPr/>
              <a:lstStyle/>
              <a:p>
                <a:pPr marL="236538" indent="-236538">
                  <a:buFont typeface="Arial" panose="020B0604020202020204" pitchFamily="34" charset="0"/>
                  <a:buChar char="•"/>
                </a:pPr>
                <a:r>
                  <a:rPr lang="en-US" dirty="0"/>
                  <a:t>Ranking based on previous statistical utility</a:t>
                </a:r>
              </a:p>
              <a:p>
                <a:pPr marL="460375" lvl="2" indent="-223838">
                  <a:buFont typeface="Arial" panose="020B0604020202020204" pitchFamily="34" charset="0"/>
                  <a:buChar char="•"/>
                </a:pPr>
                <a:r>
                  <a:rPr lang="en-US" dirty="0"/>
                  <a:t>High rank </a:t>
                </a:r>
                <a:r>
                  <a:rPr lang="en-US" b="1" dirty="0"/>
                  <a:t>→ </a:t>
                </a:r>
                <a:r>
                  <a:rPr lang="en-US" dirty="0"/>
                  <a:t>important updates</a:t>
                </a:r>
              </a:p>
              <a:p>
                <a:pPr marL="236538" indent="-236538">
                  <a:buFont typeface="Arial" panose="020B0604020202020204" pitchFamily="34" charset="0"/>
                  <a:buChar char="•"/>
                </a:pPr>
                <a:r>
                  <a:rPr lang="en-US" dirty="0">
                    <a:solidFill>
                      <a:srgbClr val="FF0000"/>
                    </a:solidFill>
                  </a:rPr>
                  <a:t>Importance sampling</a:t>
                </a:r>
                <a:r>
                  <a:rPr lang="en-US" dirty="0"/>
                  <a:t> for client selection in each round with </a:t>
                </a:r>
                <a:r>
                  <a:rPr lang="en-US" dirty="0">
                    <a:solidFill>
                      <a:srgbClr val="EA4749"/>
                    </a:solidFill>
                  </a:rPr>
                  <a:t>gradient norm</a:t>
                </a:r>
              </a:p>
              <a:p>
                <a:pPr marL="460375" lvl="2" indent="-223838">
                  <a:buFont typeface="Arial" panose="020B0604020202020204" pitchFamily="34" charset="0"/>
                  <a:buChar char="•"/>
                </a:pPr>
                <a:r>
                  <a:rPr lang="en-US" dirty="0"/>
                  <a:t>Aggregated gradient norm across all samples</a:t>
                </a:r>
              </a:p>
              <a:p>
                <a:pPr marL="460375" lvl="2" indent="-223838">
                  <a:buFont typeface="Arial" panose="020B0604020202020204" pitchFamily="34" charset="0"/>
                  <a:buChar char="•"/>
                </a:pPr>
                <a:r>
                  <a:rPr lang="en-US" dirty="0"/>
                  <a:t>Aggregated loss across all samples</a:t>
                </a:r>
              </a:p>
              <a:p>
                <a:pPr marL="460375" lvl="2" indent="-223838">
                  <a:buFont typeface="Arial" panose="020B0604020202020204" pitchFamily="34" charset="0"/>
                  <a:buChar char="•"/>
                </a:pPr>
                <a:r>
                  <a:rPr lang="en-US" dirty="0"/>
                  <a:t>Whole model update </a:t>
                </a:r>
                <a14:m>
                  <m:oMath xmlns:m="http://schemas.openxmlformats.org/officeDocument/2006/math">
                    <m:d>
                      <m:dPr>
                        <m:begChr m:val="‖"/>
                        <m:endChr m:val="‖"/>
                        <m:ctrlPr>
                          <a:rPr lang="en-US" i="1">
                            <a:latin typeface="Cambria Math" panose="02040503050406030204" pitchFamily="18" charset="0"/>
                          </a:rPr>
                        </m:ctrlPr>
                      </m:dPr>
                      <m:e>
                        <m:r>
                          <a:rPr lang="en-US" i="1">
                            <a:latin typeface="Cambria Math" panose="02040503050406030204" pitchFamily="18" charset="0"/>
                          </a:rPr>
                          <m:t>𝐺𝑟𝑎𝑑</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𝑖</m:t>
                            </m:r>
                          </m:sub>
                        </m:sSub>
                        <m:r>
                          <a:rPr lang="en-US" i="1">
                            <a:latin typeface="Cambria Math" panose="02040503050406030204" pitchFamily="18" charset="0"/>
                          </a:rPr>
                          <m:t>)</m:t>
                        </m:r>
                      </m:e>
                    </m:d>
                  </m:oMath>
                </a14:m>
                <a:r>
                  <a:rPr lang="en-US" dirty="0"/>
                  <a:t> of a selected client </a:t>
                </a:r>
                <a14:m>
                  <m:oMath xmlns:m="http://schemas.openxmlformats.org/officeDocument/2006/math">
                    <m:sSub>
                      <m:sSubPr>
                        <m:ctrlPr>
                          <a:rPr lang="en-US" i="1" smtClean="0">
                            <a:latin typeface="Cambria Math" panose="02040503050406030204" pitchFamily="18" charset="0"/>
                          </a:rPr>
                        </m:ctrlPr>
                      </m:sSubPr>
                      <m:e>
                        <m:r>
                          <a:rPr lang="en-US" b="0" i="1" smtClean="0">
                            <a:latin typeface="Cambria Math" panose="02040503050406030204" pitchFamily="18" charset="0"/>
                          </a:rPr>
                          <m:t>𝐶</m:t>
                        </m:r>
                      </m:e>
                      <m:sub>
                        <m:r>
                          <a:rPr lang="en-US" b="0" i="1" smtClean="0">
                            <a:latin typeface="Cambria Math" panose="02040503050406030204" pitchFamily="18" charset="0"/>
                          </a:rPr>
                          <m:t>𝑖</m:t>
                        </m:r>
                      </m:sub>
                    </m:sSub>
                  </m:oMath>
                </a14:m>
                <a:endParaRPr lang="en-US" dirty="0"/>
              </a:p>
              <a:p>
                <a:pPr marL="236537" lvl="2" indent="0">
                  <a:buNone/>
                </a:pPr>
                <a14:m>
                  <m:oMathPara xmlns:m="http://schemas.openxmlformats.org/officeDocument/2006/math">
                    <m:oMathParaPr>
                      <m:jc m:val="centerGroup"/>
                    </m:oMathParaPr>
                    <m:oMath xmlns:m="http://schemas.openxmlformats.org/officeDocument/2006/math">
                      <m:r>
                        <a:rPr lang="en-US" b="0" i="1" smtClean="0">
                          <a:latin typeface="Cambria Math" panose="02040503050406030204" pitchFamily="18" charset="0"/>
                        </a:rPr>
                        <m:t>𝑅𝑎𝑛𝑘</m:t>
                      </m:r>
                      <m:r>
                        <a:rPr lang="en-US" b="0" i="1" smtClean="0">
                          <a:latin typeface="Cambria Math" panose="02040503050406030204" pitchFamily="18" charset="0"/>
                        </a:rPr>
                        <m:t>(</m:t>
                      </m:r>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𝐵</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rad>
                        <m:radPr>
                          <m:degHide m:val="on"/>
                          <m:ctrlPr>
                            <a:rPr lang="en-US" b="0" i="1" smtClean="0">
                              <a:latin typeface="Cambria Math" panose="02040503050406030204" pitchFamily="18" charset="0"/>
                            </a:rPr>
                          </m:ctrlPr>
                        </m:radPr>
                        <m:deg/>
                        <m:e>
                          <m:f>
                            <m:fPr>
                              <m:ctrlPr>
                                <a:rPr lang="en-US" b="0" i="1" smtClean="0">
                                  <a:latin typeface="Cambria Math" panose="02040503050406030204" pitchFamily="18" charset="0"/>
                                </a:rPr>
                              </m:ctrlPr>
                            </m:fPr>
                            <m:num>
                              <m:r>
                                <a:rPr lang="en-US" b="0" i="1" smtClean="0">
                                  <a:latin typeface="Cambria Math" panose="02040503050406030204" pitchFamily="18" charset="0"/>
                                </a:rPr>
                                <m:t>1</m:t>
                              </m:r>
                            </m:num>
                            <m:den>
                              <m:d>
                                <m:dPr>
                                  <m:begChr m:val="|"/>
                                  <m:endChr m:val="|"/>
                                  <m:ctrlPr>
                                    <a:rPr lang="en-US" b="0" i="1" smtClean="0">
                                      <a:latin typeface="Cambria Math" panose="02040503050406030204" pitchFamily="18" charset="0"/>
                                    </a:rPr>
                                  </m:ctrlPr>
                                </m:dPr>
                                <m:e>
                                  <m:sSubSup>
                                    <m:sSubSupPr>
                                      <m:ctrlPr>
                                        <a:rPr lang="en-US" b="0" i="1" smtClean="0">
                                          <a:latin typeface="Cambria Math" panose="02040503050406030204" pitchFamily="18" charset="0"/>
                                        </a:rPr>
                                      </m:ctrlPr>
                                    </m:sSubSupPr>
                                    <m:e>
                                      <m:r>
                                        <a:rPr lang="en-US" b="0" i="1" smtClean="0">
                                          <a:latin typeface="Cambria Math" panose="02040503050406030204" pitchFamily="18" charset="0"/>
                                        </a:rPr>
                                        <m:t>𝐵</m:t>
                                      </m:r>
                                    </m:e>
                                    <m:sub>
                                      <m:r>
                                        <a:rPr lang="en-US" b="0" i="1" smtClean="0">
                                          <a:latin typeface="Cambria Math" panose="02040503050406030204" pitchFamily="18" charset="0"/>
                                        </a:rPr>
                                        <m:t>𝑖</m:t>
                                      </m:r>
                                    </m:sub>
                                    <m:sup>
                                      <m:r>
                                        <a:rPr lang="en-US" b="0" i="1" smtClean="0">
                                          <a:latin typeface="Cambria Math" panose="02040503050406030204" pitchFamily="18" charset="0"/>
                                        </a:rPr>
                                        <m:t>+</m:t>
                                      </m:r>
                                    </m:sup>
                                  </m:sSubSup>
                                </m:e>
                              </m:d>
                            </m:den>
                          </m:f>
                          <m:sSup>
                            <m:sSupPr>
                              <m:ctrlPr>
                                <a:rPr lang="en-US" b="0" i="1" smtClean="0">
                                  <a:latin typeface="Cambria Math" panose="02040503050406030204" pitchFamily="18" charset="0"/>
                                </a:rPr>
                              </m:ctrlPr>
                            </m:sSupPr>
                            <m:e>
                              <m:d>
                                <m:dPr>
                                  <m:begChr m:val="‖"/>
                                  <m:endChr m:val="‖"/>
                                  <m:ctrlPr>
                                    <a:rPr lang="en-US" i="1">
                                      <a:latin typeface="Cambria Math" panose="02040503050406030204" pitchFamily="18" charset="0"/>
                                    </a:rPr>
                                  </m:ctrlPr>
                                </m:dPr>
                                <m:e>
                                  <m:r>
                                    <a:rPr lang="en-US" i="1">
                                      <a:latin typeface="Cambria Math" panose="02040503050406030204" pitchFamily="18" charset="0"/>
                                    </a:rPr>
                                    <m:t>𝐺𝑟𝑎𝑑</m:t>
                                  </m:r>
                                  <m:r>
                                    <a:rPr lang="en-US" i="1">
                                      <a:latin typeface="Cambria Math" panose="02040503050406030204" pitchFamily="18" charset="0"/>
                                    </a:rPr>
                                    <m:t>(</m:t>
                                  </m:r>
                                  <m:sSub>
                                    <m:sSubPr>
                                      <m:ctrlPr>
                                        <a:rPr lang="en-US" i="1">
                                          <a:latin typeface="Cambria Math" panose="02040503050406030204" pitchFamily="18" charset="0"/>
                                        </a:rPr>
                                      </m:ctrlPr>
                                    </m:sSubPr>
                                    <m:e>
                                      <m:r>
                                        <a:rPr lang="en-US" i="1">
                                          <a:latin typeface="Cambria Math" panose="02040503050406030204" pitchFamily="18" charset="0"/>
                                        </a:rPr>
                                        <m:t>𝐶</m:t>
                                      </m:r>
                                    </m:e>
                                    <m:sub>
                                      <m:r>
                                        <a:rPr lang="en-US" i="1">
                                          <a:latin typeface="Cambria Math" panose="02040503050406030204" pitchFamily="18" charset="0"/>
                                        </a:rPr>
                                        <m:t>𝑖</m:t>
                                      </m:r>
                                    </m:sub>
                                  </m:sSub>
                                  <m:r>
                                    <a:rPr lang="en-US" i="1">
                                      <a:latin typeface="Cambria Math" panose="02040503050406030204" pitchFamily="18" charset="0"/>
                                    </a:rPr>
                                    <m:t>)</m:t>
                                  </m:r>
                                </m:e>
                              </m:d>
                            </m:e>
                            <m:sup>
                              <m:r>
                                <a:rPr lang="en-US" b="0" i="1" smtClean="0">
                                  <a:latin typeface="Cambria Math" panose="02040503050406030204" pitchFamily="18" charset="0"/>
                                </a:rPr>
                                <m:t>2</m:t>
                              </m:r>
                            </m:sup>
                          </m:sSup>
                        </m:e>
                      </m:rad>
                      <m:r>
                        <a:rPr lang="en-US" b="0" i="1" smtClean="0">
                          <a:latin typeface="Cambria Math" panose="02040503050406030204" pitchFamily="18" charset="0"/>
                        </a:rPr>
                        <m:t>)</m:t>
                      </m:r>
                    </m:oMath>
                  </m:oMathPara>
                </a14:m>
                <a:endParaRPr lang="en-US" dirty="0"/>
              </a:p>
              <a:p>
                <a:endParaRPr lang="en-US" dirty="0"/>
              </a:p>
            </p:txBody>
          </p:sp>
        </mc:Choice>
        <mc:Fallback xmlns="">
          <p:sp>
            <p:nvSpPr>
              <p:cNvPr id="4" name="Content Placeholder 3">
                <a:extLst>
                  <a:ext uri="{FF2B5EF4-FFF2-40B4-BE49-F238E27FC236}">
                    <a16:creationId xmlns:a16="http://schemas.microsoft.com/office/drawing/2014/main" id="{19DE4B50-90CC-F1EF-A610-77EC3DA071DA}"/>
                  </a:ext>
                </a:extLst>
              </p:cNvPr>
              <p:cNvSpPr>
                <a:spLocks noGrp="1" noRot="1" noChangeAspect="1" noMove="1" noResize="1" noEditPoints="1" noAdjustHandles="1" noChangeArrowheads="1" noChangeShapeType="1" noTextEdit="1"/>
              </p:cNvSpPr>
              <p:nvPr>
                <p:ph idx="1"/>
              </p:nvPr>
            </p:nvSpPr>
            <p:spPr>
              <a:xfrm>
                <a:off x="609600" y="2081012"/>
                <a:ext cx="5486400" cy="4024165"/>
              </a:xfrm>
              <a:blipFill>
                <a:blip r:embed="rId3"/>
                <a:stretch>
                  <a:fillRect l="-1617" t="-1258" r="-924" b="-5975"/>
                </a:stretch>
              </a:blipFill>
            </p:spPr>
            <p:txBody>
              <a:bodyPr/>
              <a:lstStyle/>
              <a:p>
                <a:r>
                  <a:rPr lang="en-CN">
                    <a:noFill/>
                  </a:rPr>
                  <a:t> </a:t>
                </a:r>
              </a:p>
            </p:txBody>
          </p:sp>
        </mc:Fallback>
      </mc:AlternateContent>
      <p:sp>
        <p:nvSpPr>
          <p:cNvPr id="6" name="Footer Placeholder 5">
            <a:extLst>
              <a:ext uri="{FF2B5EF4-FFF2-40B4-BE49-F238E27FC236}">
                <a16:creationId xmlns:a16="http://schemas.microsoft.com/office/drawing/2014/main" id="{9B0450AD-57B2-5341-0200-4B58E8491C3F}"/>
              </a:ext>
            </a:extLst>
          </p:cNvPr>
          <p:cNvSpPr>
            <a:spLocks noGrp="1"/>
          </p:cNvSpPr>
          <p:nvPr>
            <p:ph type="ftr" sz="quarter" idx="11"/>
          </p:nvPr>
        </p:nvSpPr>
        <p:spPr/>
        <p:txBody>
          <a:bodyPr/>
          <a:lstStyle/>
          <a:p>
            <a:r>
              <a:rPr lang="en-US"/>
              <a:t>PyramidFL@Mobicom'22</a:t>
            </a:r>
            <a:endParaRPr lang="en-CN"/>
          </a:p>
        </p:txBody>
      </p:sp>
      <p:sp>
        <p:nvSpPr>
          <p:cNvPr id="7" name="Slide Number Placeholder 6">
            <a:extLst>
              <a:ext uri="{FF2B5EF4-FFF2-40B4-BE49-F238E27FC236}">
                <a16:creationId xmlns:a16="http://schemas.microsoft.com/office/drawing/2014/main" id="{2DE47C66-9A1D-3C12-9ACF-62ACC5E050F1}"/>
              </a:ext>
            </a:extLst>
          </p:cNvPr>
          <p:cNvSpPr>
            <a:spLocks noGrp="1"/>
          </p:cNvSpPr>
          <p:nvPr>
            <p:ph type="sldNum" sz="quarter" idx="12"/>
          </p:nvPr>
        </p:nvSpPr>
        <p:spPr/>
        <p:txBody>
          <a:bodyPr/>
          <a:lstStyle/>
          <a:p>
            <a:fld id="{EC1CCB57-D0DB-F84B-8243-E6A2833782F6}" type="slidenum">
              <a:rPr lang="en-CN" smtClean="0"/>
              <a:t>9</a:t>
            </a:fld>
            <a:endParaRPr lang="en-CN" dirty="0"/>
          </a:p>
        </p:txBody>
      </p:sp>
      <p:cxnSp>
        <p:nvCxnSpPr>
          <p:cNvPr id="5" name="Straight Arrow Connector 4">
            <a:extLst>
              <a:ext uri="{FF2B5EF4-FFF2-40B4-BE49-F238E27FC236}">
                <a16:creationId xmlns:a16="http://schemas.microsoft.com/office/drawing/2014/main" id="{E427731F-C789-D5A1-9DA5-01F82EC560C0}"/>
              </a:ext>
            </a:extLst>
          </p:cNvPr>
          <p:cNvCxnSpPr>
            <a:cxnSpLocks/>
          </p:cNvCxnSpPr>
          <p:nvPr/>
        </p:nvCxnSpPr>
        <p:spPr>
          <a:xfrm flipV="1">
            <a:off x="7287364" y="2780778"/>
            <a:ext cx="0" cy="2414391"/>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cxnSp>
        <p:nvCxnSpPr>
          <p:cNvPr id="9" name="Straight Arrow Connector 8">
            <a:extLst>
              <a:ext uri="{FF2B5EF4-FFF2-40B4-BE49-F238E27FC236}">
                <a16:creationId xmlns:a16="http://schemas.microsoft.com/office/drawing/2014/main" id="{6A871D01-0A79-FD23-4A58-E8A20C145198}"/>
              </a:ext>
            </a:extLst>
          </p:cNvPr>
          <p:cNvCxnSpPr>
            <a:cxnSpLocks/>
          </p:cNvCxnSpPr>
          <p:nvPr/>
        </p:nvCxnSpPr>
        <p:spPr>
          <a:xfrm>
            <a:off x="7287364" y="5195169"/>
            <a:ext cx="3184395" cy="0"/>
          </a:xfrm>
          <a:prstGeom prst="straightConnector1">
            <a:avLst/>
          </a:prstGeom>
          <a:ln w="50800">
            <a:solidFill>
              <a:schemeClr val="tx1"/>
            </a:solidFill>
            <a:tailEnd type="triangle"/>
          </a:ln>
          <a:effectLst/>
        </p:spPr>
        <p:style>
          <a:lnRef idx="2">
            <a:schemeClr val="accent1"/>
          </a:lnRef>
          <a:fillRef idx="0">
            <a:schemeClr val="accent1"/>
          </a:fillRef>
          <a:effectRef idx="1">
            <a:schemeClr val="accent1"/>
          </a:effectRef>
          <a:fontRef idx="minor">
            <a:schemeClr val="tx1"/>
          </a:fontRef>
        </p:style>
      </p:cxnSp>
      <p:sp>
        <p:nvSpPr>
          <p:cNvPr id="17" name="文本框 72">
            <a:extLst>
              <a:ext uri="{FF2B5EF4-FFF2-40B4-BE49-F238E27FC236}">
                <a16:creationId xmlns:a16="http://schemas.microsoft.com/office/drawing/2014/main" id="{149D553C-A74E-7775-2FCF-3EDB11F5C728}"/>
              </a:ext>
            </a:extLst>
          </p:cNvPr>
          <p:cNvSpPr txBox="1"/>
          <p:nvPr/>
        </p:nvSpPr>
        <p:spPr>
          <a:xfrm>
            <a:off x="9734623" y="5225630"/>
            <a:ext cx="1291697" cy="769441"/>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Ranking</a:t>
            </a:r>
          </a:p>
          <a:p>
            <a:pPr marL="11113" lvl="2" algn="ctr" defTabSz="457189">
              <a:spcBef>
                <a:spcPct val="20000"/>
              </a:spcBef>
              <a:buClr>
                <a:schemeClr val="tx1">
                  <a:lumMod val="75000"/>
                  <a:lumOff val="25000"/>
                </a:schemeClr>
              </a:buClr>
            </a:pPr>
            <a:r>
              <a:rPr lang="en-US" altLang="zh-CN" sz="2000" b="1" dirty="0">
                <a:latin typeface="Gotham Book"/>
              </a:rPr>
              <a:t>Accuracy</a:t>
            </a:r>
            <a:endParaRPr lang="en-US" altLang="zh-CN" sz="2000" dirty="0">
              <a:highlight>
                <a:srgbClr val="00FF00"/>
              </a:highlight>
              <a:latin typeface="Gotham Book"/>
            </a:endParaRPr>
          </a:p>
        </p:txBody>
      </p:sp>
      <p:sp>
        <p:nvSpPr>
          <p:cNvPr id="18" name="文本框 72">
            <a:extLst>
              <a:ext uri="{FF2B5EF4-FFF2-40B4-BE49-F238E27FC236}">
                <a16:creationId xmlns:a16="http://schemas.microsoft.com/office/drawing/2014/main" id="{73C27C3B-DE7D-FC0B-E688-D8B4DDE16C02}"/>
              </a:ext>
            </a:extLst>
          </p:cNvPr>
          <p:cNvSpPr txBox="1"/>
          <p:nvPr/>
        </p:nvSpPr>
        <p:spPr>
          <a:xfrm rot="16200000">
            <a:off x="5962098" y="2461278"/>
            <a:ext cx="1936092" cy="707886"/>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Computation Cost</a:t>
            </a:r>
            <a:endParaRPr lang="en-US" altLang="zh-CN" sz="2000" dirty="0">
              <a:highlight>
                <a:srgbClr val="00FF00"/>
              </a:highlight>
              <a:latin typeface="Gotham Book"/>
            </a:endParaRPr>
          </a:p>
        </p:txBody>
      </p:sp>
      <p:sp>
        <p:nvSpPr>
          <p:cNvPr id="19" name="Oval 18">
            <a:extLst>
              <a:ext uri="{FF2B5EF4-FFF2-40B4-BE49-F238E27FC236}">
                <a16:creationId xmlns:a16="http://schemas.microsoft.com/office/drawing/2014/main" id="{51E76AF6-40BA-0347-FABB-909A0CB799A7}"/>
              </a:ext>
            </a:extLst>
          </p:cNvPr>
          <p:cNvSpPr>
            <a:spLocks noChangeAspect="1"/>
          </p:cNvSpPr>
          <p:nvPr/>
        </p:nvSpPr>
        <p:spPr>
          <a:xfrm>
            <a:off x="10183536" y="2815220"/>
            <a:ext cx="187890" cy="18789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20" name="文本框 72">
            <a:extLst>
              <a:ext uri="{FF2B5EF4-FFF2-40B4-BE49-F238E27FC236}">
                <a16:creationId xmlns:a16="http://schemas.microsoft.com/office/drawing/2014/main" id="{F7194C21-6AF1-E232-D0A8-2852BEEDA632}"/>
              </a:ext>
            </a:extLst>
          </p:cNvPr>
          <p:cNvSpPr txBox="1"/>
          <p:nvPr/>
        </p:nvSpPr>
        <p:spPr>
          <a:xfrm>
            <a:off x="10290702" y="2502972"/>
            <a:ext cx="1771881" cy="769441"/>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all samples’</a:t>
            </a:r>
          </a:p>
          <a:p>
            <a:pPr marL="11113" lvl="2" algn="ctr" defTabSz="457189">
              <a:spcBef>
                <a:spcPct val="20000"/>
              </a:spcBef>
              <a:buClr>
                <a:schemeClr val="tx1">
                  <a:lumMod val="75000"/>
                  <a:lumOff val="25000"/>
                </a:schemeClr>
              </a:buClr>
            </a:pPr>
            <a:r>
              <a:rPr lang="en-US" altLang="zh-CN" sz="2000" b="1" dirty="0">
                <a:latin typeface="Gotham Book"/>
              </a:rPr>
              <a:t>gradient norm</a:t>
            </a:r>
          </a:p>
        </p:txBody>
      </p:sp>
      <p:sp>
        <p:nvSpPr>
          <p:cNvPr id="22" name="文本框 72">
            <a:extLst>
              <a:ext uri="{FF2B5EF4-FFF2-40B4-BE49-F238E27FC236}">
                <a16:creationId xmlns:a16="http://schemas.microsoft.com/office/drawing/2014/main" id="{4EA3757B-1910-7395-BE7C-E00CC82CA2FF}"/>
              </a:ext>
            </a:extLst>
          </p:cNvPr>
          <p:cNvSpPr txBox="1"/>
          <p:nvPr/>
        </p:nvSpPr>
        <p:spPr>
          <a:xfrm>
            <a:off x="9386909" y="3514127"/>
            <a:ext cx="1775395" cy="707886"/>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solidFill>
                  <a:srgbClr val="EA4749"/>
                </a:solidFill>
                <a:latin typeface="Gotham Book"/>
              </a:rPr>
              <a:t>model update gradient norm</a:t>
            </a:r>
            <a:endParaRPr lang="en-US" altLang="zh-CN" sz="2000" dirty="0">
              <a:solidFill>
                <a:srgbClr val="EA4749"/>
              </a:solidFill>
              <a:highlight>
                <a:srgbClr val="00FF00"/>
              </a:highlight>
              <a:latin typeface="Gotham Book"/>
            </a:endParaRPr>
          </a:p>
        </p:txBody>
      </p:sp>
      <p:sp>
        <p:nvSpPr>
          <p:cNvPr id="3" name="Star: 5 Points 2">
            <a:extLst>
              <a:ext uri="{FF2B5EF4-FFF2-40B4-BE49-F238E27FC236}">
                <a16:creationId xmlns:a16="http://schemas.microsoft.com/office/drawing/2014/main" id="{F3F6B221-0104-7E76-622A-46E86C486BAF}"/>
              </a:ext>
            </a:extLst>
          </p:cNvPr>
          <p:cNvSpPr>
            <a:spLocks noChangeAspect="1"/>
          </p:cNvSpPr>
          <p:nvPr/>
        </p:nvSpPr>
        <p:spPr>
          <a:xfrm>
            <a:off x="9148768" y="3819243"/>
            <a:ext cx="213948" cy="213948"/>
          </a:xfrm>
          <a:prstGeom prst="star5">
            <a:avLst/>
          </a:prstGeom>
          <a:solidFill>
            <a:srgbClr val="FF0000"/>
          </a:solidFill>
          <a:ln>
            <a:solidFill>
              <a:srgbClr val="FF0000"/>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825C6683-471C-5C69-14D8-4E2E5BC3070C}"/>
              </a:ext>
            </a:extLst>
          </p:cNvPr>
          <p:cNvSpPr>
            <a:spLocks noChangeAspect="1"/>
          </p:cNvSpPr>
          <p:nvPr/>
        </p:nvSpPr>
        <p:spPr>
          <a:xfrm>
            <a:off x="8371563" y="4701425"/>
            <a:ext cx="187890" cy="187890"/>
          </a:xfrm>
          <a:prstGeom prst="ellipse">
            <a:avLst/>
          </a:prstGeom>
          <a:solidFill>
            <a:schemeClr val="tx1"/>
          </a:solidFill>
          <a:ln>
            <a:solidFill>
              <a:schemeClr val="tx1"/>
            </a:solid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0" name="文本框 72">
            <a:extLst>
              <a:ext uri="{FF2B5EF4-FFF2-40B4-BE49-F238E27FC236}">
                <a16:creationId xmlns:a16="http://schemas.microsoft.com/office/drawing/2014/main" id="{526D1621-601F-30E7-05DA-53D579C9D5B2}"/>
              </a:ext>
            </a:extLst>
          </p:cNvPr>
          <p:cNvSpPr txBox="1"/>
          <p:nvPr/>
        </p:nvSpPr>
        <p:spPr>
          <a:xfrm>
            <a:off x="8478729" y="4389177"/>
            <a:ext cx="1771881" cy="769441"/>
          </a:xfrm>
          <a:prstGeom prst="rect">
            <a:avLst/>
          </a:prstGeom>
          <a:noFill/>
        </p:spPr>
        <p:txBody>
          <a:bodyPr wrap="square" lIns="91440" tIns="45720" rIns="91440" bIns="45720" rtlCol="0" anchor="t">
            <a:spAutoFit/>
          </a:bodyPr>
          <a:lstStyle/>
          <a:p>
            <a:pPr marL="11113" lvl="2" algn="ctr" defTabSz="457189">
              <a:spcBef>
                <a:spcPct val="20000"/>
              </a:spcBef>
              <a:buClr>
                <a:schemeClr val="tx1">
                  <a:lumMod val="75000"/>
                  <a:lumOff val="25000"/>
                </a:schemeClr>
              </a:buClr>
            </a:pPr>
            <a:r>
              <a:rPr lang="en-US" altLang="zh-CN" sz="2000" b="1" dirty="0">
                <a:latin typeface="Gotham Book"/>
              </a:rPr>
              <a:t>all samples’</a:t>
            </a:r>
          </a:p>
          <a:p>
            <a:pPr marL="11113" lvl="2" algn="ctr" defTabSz="457189">
              <a:spcBef>
                <a:spcPct val="20000"/>
              </a:spcBef>
              <a:buClr>
                <a:schemeClr val="tx1">
                  <a:lumMod val="75000"/>
                  <a:lumOff val="25000"/>
                </a:schemeClr>
              </a:buClr>
            </a:pPr>
            <a:r>
              <a:rPr lang="en-US" altLang="zh-CN" sz="2000" b="1" dirty="0">
                <a:latin typeface="Gotham Book"/>
              </a:rPr>
              <a:t>loss</a:t>
            </a:r>
          </a:p>
        </p:txBody>
      </p:sp>
    </p:spTree>
    <p:extLst>
      <p:ext uri="{BB962C8B-B14F-4D97-AF65-F5344CB8AC3E}">
        <p14:creationId xmlns:p14="http://schemas.microsoft.com/office/powerpoint/2010/main" val="2631567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xEl>
                                              <p:pRg st="2" end="2"/>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
                                            <p:txEl>
                                              <p:pRg st="4" end="4"/>
                                            </p:txEl>
                                          </p:spTgt>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8"/>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3"/>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22"/>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4">
                                            <p:txEl>
                                              <p:pRg st="5" end="5"/>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18" grpId="0"/>
      <p:bldP spid="19" grpId="0" animBg="1"/>
      <p:bldP spid="20" grpId="0"/>
      <p:bldP spid="22" grpId="0"/>
      <p:bldP spid="3" grpId="0" animBg="1"/>
      <p:bldP spid="8" grpId="0" animBg="1"/>
      <p:bldP spid="10" grpId="0"/>
    </p:bldLst>
  </p:timing>
</p:sld>
</file>

<file path=ppt/theme/theme1.xml><?xml version="1.0" encoding="utf-8"?>
<a:theme xmlns:a="http://schemas.openxmlformats.org/drawingml/2006/main" name="MSU Template 1">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Power-Point-Wordmark" id="{B922F58C-BBA5-F347-BA1F-BCD32A6C98C3}" vid="{F2D4553F-1312-E44A-AB7C-D98185B3D3A1}"/>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mmwave_sensing</Template>
  <TotalTime>7100</TotalTime>
  <Words>2126</Words>
  <Application>Microsoft Macintosh PowerPoint</Application>
  <PresentationFormat>Widescreen</PresentationFormat>
  <Paragraphs>196</Paragraphs>
  <Slides>15</Slides>
  <Notes>15</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Gotham Book</vt:lpstr>
      <vt:lpstr>Gotham-Bold</vt:lpstr>
      <vt:lpstr>Arial</vt:lpstr>
      <vt:lpstr>Calibri</vt:lpstr>
      <vt:lpstr>Cambria Math</vt:lpstr>
      <vt:lpstr>Wingdings</vt:lpstr>
      <vt:lpstr>MSU Template 1</vt:lpstr>
      <vt:lpstr>PyramidFL: A Fine-grained Client Selection Framework for Efficient Federated Learning</vt:lpstr>
      <vt:lpstr>Privacy-sensitive Machine Learning</vt:lpstr>
      <vt:lpstr>Federated Learning</vt:lpstr>
      <vt:lpstr>Client Selection</vt:lpstr>
      <vt:lpstr>Limitation of Oort</vt:lpstr>
      <vt:lpstr>Key Observations</vt:lpstr>
      <vt:lpstr>Overview of PyramidFL</vt:lpstr>
      <vt:lpstr>Challenge 1: Local Utility Optimization </vt:lpstr>
      <vt:lpstr>Challenge 2: Computation Efficient Ranking Calculation  </vt:lpstr>
      <vt:lpstr>Challenge 3: Global Client Selection </vt:lpstr>
      <vt:lpstr>Implementation &amp; Evaluation</vt:lpstr>
      <vt:lpstr>Time-to-Accuracy Performance</vt:lpstr>
      <vt:lpstr>Component-wise Analysis</vt:lpstr>
      <vt:lpstr>Summary</vt:lpstr>
      <vt:lpstr>Thank you!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PyramdiFL: A Fine-grained Client Selection Framework for Efficient Federated Learning</dc:title>
  <dc:creator>Cao, Zhichao</dc:creator>
  <cp:lastModifiedBy>Cao, Zhichao</cp:lastModifiedBy>
  <cp:revision>1</cp:revision>
  <dcterms:created xsi:type="dcterms:W3CDTF">2022-10-04T17:33:03Z</dcterms:created>
  <dcterms:modified xsi:type="dcterms:W3CDTF">2022-10-17T19:34:02Z</dcterms:modified>
</cp:coreProperties>
</file>

<file path=docProps/thumbnail.jpeg>
</file>